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0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1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2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13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14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15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16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17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18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19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20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notesSlides/notesSlide21.xml" ContentType="application/vnd.openxmlformats-officedocument.presentationml.notesSlide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22.xml" ContentType="application/vnd.openxmlformats-officedocument.presentationml.notesSlide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notesSlides/notesSlide23.xml" ContentType="application/vnd.openxmlformats-officedocument.presentationml.notesSlide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notesSlides/notesSlide24.xml" ContentType="application/vnd.openxmlformats-officedocument.presentationml.notesSlide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notesSlides/notesSlide25.xml" ContentType="application/vnd.openxmlformats-officedocument.presentationml.notesSlide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notesSlides/notesSlide26.xml" ContentType="application/vnd.openxmlformats-officedocument.presentationml.notesSlide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2"/>
    <p:sldMasterId id="2147483677" r:id="rId3"/>
    <p:sldMasterId id="2147483702" r:id="rId4"/>
    <p:sldMasterId id="2147483714" r:id="rId5"/>
  </p:sldMasterIdLst>
  <p:notesMasterIdLst>
    <p:notesMasterId r:id="rId32"/>
  </p:notesMasterIdLst>
  <p:handoutMasterIdLst>
    <p:handoutMasterId r:id="rId33"/>
  </p:handoutMasterIdLst>
  <p:sldIdLst>
    <p:sldId id="290" r:id="rId6"/>
    <p:sldId id="287" r:id="rId7"/>
    <p:sldId id="289" r:id="rId8"/>
    <p:sldId id="291" r:id="rId9"/>
    <p:sldId id="292" r:id="rId10"/>
    <p:sldId id="293" r:id="rId11"/>
    <p:sldId id="294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E2DC9EC-FB0C-4520-9C08-36ECF5322F9B}">
          <p14:sldIdLst/>
        </p14:section>
        <p14:section name="Untitled Section" id="{161DF960-3239-4D6D-B9EF-CB6F5B140CA6}">
          <p14:sldIdLst>
            <p14:sldId id="290"/>
            <p14:sldId id="287"/>
            <p14:sldId id="289"/>
            <p14:sldId id="291"/>
            <p14:sldId id="292"/>
            <p14:sldId id="293"/>
            <p14:sldId id="294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nj" initials="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3109" autoAdjust="0"/>
  </p:normalViewPr>
  <p:slideViewPr>
    <p:cSldViewPr>
      <p:cViewPr>
        <p:scale>
          <a:sx n="79" d="100"/>
          <a:sy n="79" d="100"/>
        </p:scale>
        <p:origin x="-9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478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D6557-CAF1-4D77-9889-4F33D1A82007}" type="doc">
      <dgm:prSet loTypeId="urn:microsoft.com/office/officeart/2005/8/layout/vList2" loCatId="list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hr-HR"/>
        </a:p>
      </dgm:t>
    </dgm:pt>
    <dgm:pt modelId="{A81698DA-8843-44AD-A6C2-6D004D0E671C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r>
            <a:rPr lang="hr-HR" sz="28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Martina </a:t>
          </a:r>
          <a:r>
            <a:rPr lang="hr-HR" sz="2800" dirty="0" err="1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Šunj</a:t>
          </a:r>
          <a:r>
            <a:rPr lang="hr-HR" sz="28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                       Klinički bolnički centar Split</a:t>
          </a:r>
          <a:endParaRPr lang="hr-HR" sz="2800" dirty="0">
            <a:solidFill>
              <a:schemeClr val="accent4">
                <a:lumMod val="40000"/>
                <a:lumOff val="60000"/>
              </a:schemeClr>
            </a:solidFill>
            <a:latin typeface="Arial Rounded MT Bold" pitchFamily="34" charset="0"/>
          </a:endParaRPr>
        </a:p>
      </dgm:t>
    </dgm:pt>
    <dgm:pt modelId="{4397FFE7-D886-40C9-A128-C41BE8189C1C}" type="parTrans" cxnId="{84754FFE-A9FA-4512-A2FF-280535486B99}">
      <dgm:prSet/>
      <dgm:spPr/>
      <dgm:t>
        <a:bodyPr/>
        <a:lstStyle/>
        <a:p>
          <a:endParaRPr lang="hr-HR"/>
        </a:p>
      </dgm:t>
    </dgm:pt>
    <dgm:pt modelId="{E7AE2E72-8659-4E08-851A-624738F07CD3}" type="sibTrans" cxnId="{84754FFE-A9FA-4512-A2FF-280535486B99}">
      <dgm:prSet/>
      <dgm:spPr/>
      <dgm:t>
        <a:bodyPr/>
        <a:lstStyle/>
        <a:p>
          <a:endParaRPr lang="hr-HR"/>
        </a:p>
      </dgm:t>
    </dgm:pt>
    <dgm:pt modelId="{74CD55C3-98EF-4F6C-9B5A-22EEB6E18500}">
      <dgm:prSet phldrT="[Text]"/>
      <dgm:spPr/>
      <dgm:t>
        <a:bodyPr/>
        <a:lstStyle/>
        <a:p>
          <a:endParaRPr lang="hr-HR" dirty="0"/>
        </a:p>
      </dgm:t>
    </dgm:pt>
    <dgm:pt modelId="{5AD44FDF-C01E-4378-ADCD-B2B067DCCA5E}" type="parTrans" cxnId="{D3ECABE9-C446-406E-85D1-D758DE5E36C1}">
      <dgm:prSet/>
      <dgm:spPr/>
      <dgm:t>
        <a:bodyPr/>
        <a:lstStyle/>
        <a:p>
          <a:endParaRPr lang="hr-HR"/>
        </a:p>
      </dgm:t>
    </dgm:pt>
    <dgm:pt modelId="{22F0DDE3-9150-4584-B623-CDAF0E9146F5}" type="sibTrans" cxnId="{D3ECABE9-C446-406E-85D1-D758DE5E36C1}">
      <dgm:prSet/>
      <dgm:spPr/>
      <dgm:t>
        <a:bodyPr/>
        <a:lstStyle/>
        <a:p>
          <a:endParaRPr lang="hr-HR"/>
        </a:p>
      </dgm:t>
    </dgm:pt>
    <dgm:pt modelId="{F159E92A-4D81-4A00-A27C-E8B61A034F65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44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NEKONTRACEPCIJSKE DOBROBITI HORMONSKE</a:t>
          </a:r>
          <a:r>
            <a:rPr lang="hr-HR" sz="44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 KONTRACEPCIJE</a:t>
          </a:r>
          <a:r>
            <a:rPr lang="en-US" sz="44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 </a:t>
          </a:r>
          <a:endParaRPr lang="hr-HR" sz="4400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24B200A5-EC7A-44B0-8354-89B9CD1AE4CB}" type="parTrans" cxnId="{32C202A6-7A39-4B8A-B6BE-3D67D1DB9E45}">
      <dgm:prSet/>
      <dgm:spPr/>
      <dgm:t>
        <a:bodyPr/>
        <a:lstStyle/>
        <a:p>
          <a:endParaRPr lang="hr-HR"/>
        </a:p>
      </dgm:t>
    </dgm:pt>
    <dgm:pt modelId="{67CFE384-E7B4-4CAF-A9B4-DDB04FB59BF1}" type="sibTrans" cxnId="{32C202A6-7A39-4B8A-B6BE-3D67D1DB9E45}">
      <dgm:prSet/>
      <dgm:spPr/>
      <dgm:t>
        <a:bodyPr/>
        <a:lstStyle/>
        <a:p>
          <a:endParaRPr lang="hr-HR"/>
        </a:p>
      </dgm:t>
    </dgm:pt>
    <dgm:pt modelId="{4742DAB2-E5B6-4B1E-B854-4DF147D40668}" type="pres">
      <dgm:prSet presAssocID="{D82D6557-CAF1-4D77-9889-4F33D1A820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EAD0C54-4209-4F7D-9018-49E91709A163}" type="pres">
      <dgm:prSet presAssocID="{F159E92A-4D81-4A00-A27C-E8B61A034F65}" presName="parentText" presStyleLbl="node1" presStyleIdx="0" presStyleCnt="2" custScaleY="99994" custLinFactNeighborY="-5948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F95A340-D4EB-4185-B035-E59F8B79E859}" type="pres">
      <dgm:prSet presAssocID="{67CFE384-E7B4-4CAF-A9B4-DDB04FB59BF1}" presName="spacer" presStyleCnt="0"/>
      <dgm:spPr/>
    </dgm:pt>
    <dgm:pt modelId="{4475FAED-1D8B-4913-B710-8E387C7121FB}" type="pres">
      <dgm:prSet presAssocID="{A81698DA-8843-44AD-A6C2-6D004D0E671C}" presName="parentText" presStyleLbl="node1" presStyleIdx="1" presStyleCnt="2" custScaleX="65713" custScaleY="58476" custLinFactNeighborX="1190" custLinFactNeighborY="7171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E1FB374-BFA2-4555-A9C8-3581C9D52097}" type="pres">
      <dgm:prSet presAssocID="{A81698DA-8843-44AD-A6C2-6D004D0E671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040ABA1-1D50-4A19-A09E-B6CC4780ED19}" type="presOf" srcId="{74CD55C3-98EF-4F6C-9B5A-22EEB6E18500}" destId="{CE1FB374-BFA2-4555-A9C8-3581C9D52097}" srcOrd="0" destOrd="0" presId="urn:microsoft.com/office/officeart/2005/8/layout/vList2"/>
    <dgm:cxn modelId="{0492AC4B-CAB3-48F3-B080-2D0250B3019A}" type="presOf" srcId="{F159E92A-4D81-4A00-A27C-E8B61A034F65}" destId="{CEAD0C54-4209-4F7D-9018-49E91709A163}" srcOrd="0" destOrd="0" presId="urn:microsoft.com/office/officeart/2005/8/layout/vList2"/>
    <dgm:cxn modelId="{32C202A6-7A39-4B8A-B6BE-3D67D1DB9E45}" srcId="{D82D6557-CAF1-4D77-9889-4F33D1A82007}" destId="{F159E92A-4D81-4A00-A27C-E8B61A034F65}" srcOrd="0" destOrd="0" parTransId="{24B200A5-EC7A-44B0-8354-89B9CD1AE4CB}" sibTransId="{67CFE384-E7B4-4CAF-A9B4-DDB04FB59BF1}"/>
    <dgm:cxn modelId="{D3ECABE9-C446-406E-85D1-D758DE5E36C1}" srcId="{A81698DA-8843-44AD-A6C2-6D004D0E671C}" destId="{74CD55C3-98EF-4F6C-9B5A-22EEB6E18500}" srcOrd="0" destOrd="0" parTransId="{5AD44FDF-C01E-4378-ADCD-B2B067DCCA5E}" sibTransId="{22F0DDE3-9150-4584-B623-CDAF0E9146F5}"/>
    <dgm:cxn modelId="{B79137F2-5F0E-4757-AF7B-B8093C5CB376}" type="presOf" srcId="{D82D6557-CAF1-4D77-9889-4F33D1A82007}" destId="{4742DAB2-E5B6-4B1E-B854-4DF147D40668}" srcOrd="0" destOrd="0" presId="urn:microsoft.com/office/officeart/2005/8/layout/vList2"/>
    <dgm:cxn modelId="{84754FFE-A9FA-4512-A2FF-280535486B99}" srcId="{D82D6557-CAF1-4D77-9889-4F33D1A82007}" destId="{A81698DA-8843-44AD-A6C2-6D004D0E671C}" srcOrd="1" destOrd="0" parTransId="{4397FFE7-D886-40C9-A128-C41BE8189C1C}" sibTransId="{E7AE2E72-8659-4E08-851A-624738F07CD3}"/>
    <dgm:cxn modelId="{A320F26A-1B74-42EE-AD3D-5C73CCED9876}" type="presOf" srcId="{A81698DA-8843-44AD-A6C2-6D004D0E671C}" destId="{4475FAED-1D8B-4913-B710-8E387C7121FB}" srcOrd="0" destOrd="0" presId="urn:microsoft.com/office/officeart/2005/8/layout/vList2"/>
    <dgm:cxn modelId="{0750A419-9C11-42E7-954C-320E2152EB2A}" type="presParOf" srcId="{4742DAB2-E5B6-4B1E-B854-4DF147D40668}" destId="{CEAD0C54-4209-4F7D-9018-49E91709A163}" srcOrd="0" destOrd="0" presId="urn:microsoft.com/office/officeart/2005/8/layout/vList2"/>
    <dgm:cxn modelId="{BC26E824-FF43-4617-B16F-81DB70934039}" type="presParOf" srcId="{4742DAB2-E5B6-4B1E-B854-4DF147D40668}" destId="{5F95A340-D4EB-4185-B035-E59F8B79E859}" srcOrd="1" destOrd="0" presId="urn:microsoft.com/office/officeart/2005/8/layout/vList2"/>
    <dgm:cxn modelId="{E2CBDA95-A63F-4994-A59A-B6B9A990CA4D}" type="presParOf" srcId="{4742DAB2-E5B6-4B1E-B854-4DF147D40668}" destId="{4475FAED-1D8B-4913-B710-8E387C7121FB}" srcOrd="2" destOrd="0" presId="urn:microsoft.com/office/officeart/2005/8/layout/vList2"/>
    <dgm:cxn modelId="{2089BE07-79E6-4F04-826A-20EBE0182223}" type="presParOf" srcId="{4742DAB2-E5B6-4B1E-B854-4DF147D40668}" destId="{CE1FB374-BFA2-4555-A9C8-3581C9D5209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CC55636-2CE0-407F-BC40-F3CD406F5E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EF78394-54E1-4023-8CB4-09E6FB95FFBB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>
          <a:solidFill>
            <a:schemeClr val="bg2">
              <a:lumMod val="90000"/>
              <a:lumOff val="10000"/>
            </a:schemeClr>
          </a:solidFill>
        </a:ln>
      </dgm:spPr>
      <dgm:t>
        <a:bodyPr/>
        <a:lstStyle/>
        <a:p>
          <a:pPr algn="ctr"/>
          <a:r>
            <a:rPr lang="hr-HR" sz="36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NEKONTRACEPCIJSKE DOBROBITI HORMONSKE KONTRACEPCIJE</a:t>
          </a:r>
          <a:endParaRPr lang="hr-HR" sz="3600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692B42E5-5F74-4F5E-88B5-45C3444DAD85}" type="parTrans" cxnId="{DAD68F46-61F7-4D54-BA6A-62DFD9C5499A}">
      <dgm:prSet/>
      <dgm:spPr/>
      <dgm:t>
        <a:bodyPr/>
        <a:lstStyle/>
        <a:p>
          <a:endParaRPr lang="hr-HR"/>
        </a:p>
      </dgm:t>
    </dgm:pt>
    <dgm:pt modelId="{147903D9-1C42-4374-93EC-6E8F67E580AF}" type="sibTrans" cxnId="{DAD68F46-61F7-4D54-BA6A-62DFD9C5499A}">
      <dgm:prSet/>
      <dgm:spPr/>
      <dgm:t>
        <a:bodyPr/>
        <a:lstStyle/>
        <a:p>
          <a:endParaRPr lang="hr-HR"/>
        </a:p>
      </dgm:t>
    </dgm:pt>
    <dgm:pt modelId="{BC311EFE-A0B3-429F-ACF3-462141538592}" type="pres">
      <dgm:prSet presAssocID="{9CC55636-2CE0-407F-BC40-F3CD406F5E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397E0B1-66DC-4D7A-9C1C-6497335188A3}" type="pres">
      <dgm:prSet presAssocID="{4EF78394-54E1-4023-8CB4-09E6FB95FFBB}" presName="parentText" presStyleLbl="node1" presStyleIdx="0" presStyleCnt="1" custScaleY="438421" custLinFactNeighborY="-4508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AD68F46-61F7-4D54-BA6A-62DFD9C5499A}" srcId="{9CC55636-2CE0-407F-BC40-F3CD406F5E16}" destId="{4EF78394-54E1-4023-8CB4-09E6FB95FFBB}" srcOrd="0" destOrd="0" parTransId="{692B42E5-5F74-4F5E-88B5-45C3444DAD85}" sibTransId="{147903D9-1C42-4374-93EC-6E8F67E580AF}"/>
    <dgm:cxn modelId="{B8D91A1E-D2A9-4A61-964A-3E4D5601581A}" type="presOf" srcId="{4EF78394-54E1-4023-8CB4-09E6FB95FFBB}" destId="{D397E0B1-66DC-4D7A-9C1C-6497335188A3}" srcOrd="0" destOrd="0" presId="urn:microsoft.com/office/officeart/2005/8/layout/vList2"/>
    <dgm:cxn modelId="{8873C3E7-F9F2-42F4-BAE0-AEFD023A9653}" type="presOf" srcId="{9CC55636-2CE0-407F-BC40-F3CD406F5E16}" destId="{BC311EFE-A0B3-429F-ACF3-462141538592}" srcOrd="0" destOrd="0" presId="urn:microsoft.com/office/officeart/2005/8/layout/vList2"/>
    <dgm:cxn modelId="{2F59A38E-60AC-41AB-987F-3952FF7986CD}" type="presParOf" srcId="{BC311EFE-A0B3-429F-ACF3-462141538592}" destId="{D397E0B1-66DC-4D7A-9C1C-6497335188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B74E57E-9B7C-49CD-910B-CB31C5636987}" type="doc">
      <dgm:prSet loTypeId="urn:microsoft.com/office/officeart/2005/8/layout/chevron2" loCatId="list" qsTypeId="urn:microsoft.com/office/officeart/2005/8/quickstyle/3d9" qsCatId="3D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B311E389-F733-42E2-ACAA-B109B3410737}">
      <dgm:prSet phldrT="[Text]" custT="1"/>
      <dgm:spPr/>
      <dgm:t>
        <a:bodyPr/>
        <a:lstStyle/>
        <a:p>
          <a:r>
            <a:rPr lang="hr-HR" sz="2000" dirty="0" smtClean="0"/>
            <a:t>NEKONTRACEPCIJSKEDOBROBITI</a:t>
          </a:r>
          <a:endParaRPr lang="hr-HR" sz="2000" dirty="0"/>
        </a:p>
      </dgm:t>
    </dgm:pt>
    <dgm:pt modelId="{33754410-E8AF-455A-AF1E-F43080A9C4A2}" type="parTrans" cxnId="{45CDDED7-3BA4-4BEF-A025-BBFE660172A3}">
      <dgm:prSet/>
      <dgm:spPr/>
      <dgm:t>
        <a:bodyPr/>
        <a:lstStyle/>
        <a:p>
          <a:endParaRPr lang="hr-HR"/>
        </a:p>
      </dgm:t>
    </dgm:pt>
    <dgm:pt modelId="{B2C868A0-7678-4130-9922-35FB5F934787}" type="sibTrans" cxnId="{45CDDED7-3BA4-4BEF-A025-BBFE660172A3}">
      <dgm:prSet/>
      <dgm:spPr/>
      <dgm:t>
        <a:bodyPr/>
        <a:lstStyle/>
        <a:p>
          <a:endParaRPr lang="hr-HR"/>
        </a:p>
      </dgm:t>
    </dgm:pt>
    <dgm:pt modelId="{D36520D0-4AED-442F-833A-42B7AB15D2AD}">
      <dgm:prSet phldrT="[Text]" custT="1"/>
      <dgm:spPr/>
      <dgm:t>
        <a:bodyPr/>
        <a:lstStyle/>
        <a:p>
          <a:r>
            <a:rPr lang="hr-HR" sz="1600" dirty="0" smtClean="0"/>
            <a:t>Menstrualni poremećaji</a:t>
          </a:r>
          <a:endParaRPr lang="hr-HR" sz="1600" dirty="0"/>
        </a:p>
      </dgm:t>
    </dgm:pt>
    <dgm:pt modelId="{E67383F3-313E-4A49-AFB4-41D21C94693F}" type="parTrans" cxnId="{EF2B4B34-4BD4-4C05-87D9-6B45A8F3E163}">
      <dgm:prSet/>
      <dgm:spPr/>
      <dgm:t>
        <a:bodyPr/>
        <a:lstStyle/>
        <a:p>
          <a:endParaRPr lang="hr-HR"/>
        </a:p>
      </dgm:t>
    </dgm:pt>
    <dgm:pt modelId="{C32D1E52-8F7B-43C1-BD27-6F380AEADFE4}" type="sibTrans" cxnId="{EF2B4B34-4BD4-4C05-87D9-6B45A8F3E163}">
      <dgm:prSet/>
      <dgm:spPr/>
      <dgm:t>
        <a:bodyPr/>
        <a:lstStyle/>
        <a:p>
          <a:endParaRPr lang="hr-HR"/>
        </a:p>
      </dgm:t>
    </dgm:pt>
    <dgm:pt modelId="{BE32B23E-8973-43D5-80F6-35093DEE4F97}">
      <dgm:prSet custT="1"/>
      <dgm:spPr/>
      <dgm:t>
        <a:bodyPr/>
        <a:lstStyle/>
        <a:p>
          <a:r>
            <a:rPr lang="hr-HR" sz="1600" dirty="0" smtClean="0"/>
            <a:t>Dismenoreja</a:t>
          </a:r>
          <a:endParaRPr lang="hr-HR" sz="1600" dirty="0"/>
        </a:p>
      </dgm:t>
    </dgm:pt>
    <dgm:pt modelId="{D1A6FDD2-E60D-4674-8656-42325E401877}" type="parTrans" cxnId="{4959F76B-4B68-46B2-9652-4AE6B486929D}">
      <dgm:prSet/>
      <dgm:spPr/>
      <dgm:t>
        <a:bodyPr/>
        <a:lstStyle/>
        <a:p>
          <a:endParaRPr lang="hr-HR"/>
        </a:p>
      </dgm:t>
    </dgm:pt>
    <dgm:pt modelId="{380D1DCC-E660-45CF-9B01-9F4561A91644}" type="sibTrans" cxnId="{4959F76B-4B68-46B2-9652-4AE6B486929D}">
      <dgm:prSet/>
      <dgm:spPr/>
      <dgm:t>
        <a:bodyPr/>
        <a:lstStyle/>
        <a:p>
          <a:endParaRPr lang="hr-HR"/>
        </a:p>
      </dgm:t>
    </dgm:pt>
    <dgm:pt modelId="{D3A62B06-9320-4B84-887D-C794784E3131}">
      <dgm:prSet custT="1"/>
      <dgm:spPr/>
      <dgm:t>
        <a:bodyPr/>
        <a:lstStyle/>
        <a:p>
          <a:r>
            <a:rPr lang="hr-HR" sz="1600" dirty="0" smtClean="0"/>
            <a:t>Hiperandrogenemia (seboreja, akne, hirzutizm, alopecia) </a:t>
          </a:r>
          <a:endParaRPr lang="hr-HR" sz="1600" dirty="0"/>
        </a:p>
      </dgm:t>
    </dgm:pt>
    <dgm:pt modelId="{088ECE51-AA8F-422A-99BB-BB865F03E6F4}" type="parTrans" cxnId="{88F1B1C0-7CE1-48C7-98BC-C28E715A1447}">
      <dgm:prSet/>
      <dgm:spPr/>
      <dgm:t>
        <a:bodyPr/>
        <a:lstStyle/>
        <a:p>
          <a:endParaRPr lang="hr-HR"/>
        </a:p>
      </dgm:t>
    </dgm:pt>
    <dgm:pt modelId="{E8144C2D-E14E-410C-B8B1-EC8E320822B7}" type="sibTrans" cxnId="{88F1B1C0-7CE1-48C7-98BC-C28E715A1447}">
      <dgm:prSet/>
      <dgm:spPr/>
      <dgm:t>
        <a:bodyPr/>
        <a:lstStyle/>
        <a:p>
          <a:endParaRPr lang="hr-HR"/>
        </a:p>
      </dgm:t>
    </dgm:pt>
    <dgm:pt modelId="{6B721A25-A9C4-4222-BFF2-1304A509CFFA}">
      <dgm:prSet custT="1"/>
      <dgm:spPr/>
      <dgm:t>
        <a:bodyPr/>
        <a:lstStyle/>
        <a:p>
          <a:r>
            <a:rPr lang="nb-NO" sz="1600" dirty="0" smtClean="0"/>
            <a:t>Premenstrualni sindrom (PMS) / Premenstrualni disforični poremećaj(PMDD) </a:t>
          </a:r>
          <a:endParaRPr lang="hr-HR" sz="1600" dirty="0"/>
        </a:p>
      </dgm:t>
    </dgm:pt>
    <dgm:pt modelId="{2702B035-5618-4935-9132-C6B7C77E1091}" type="parTrans" cxnId="{712E588E-05FA-4E97-9C18-8944D7C580F8}">
      <dgm:prSet/>
      <dgm:spPr/>
      <dgm:t>
        <a:bodyPr/>
        <a:lstStyle/>
        <a:p>
          <a:endParaRPr lang="hr-HR"/>
        </a:p>
      </dgm:t>
    </dgm:pt>
    <dgm:pt modelId="{AA0BB87A-A479-47FE-8643-F134D00ED252}" type="sibTrans" cxnId="{712E588E-05FA-4E97-9C18-8944D7C580F8}">
      <dgm:prSet/>
      <dgm:spPr/>
      <dgm:t>
        <a:bodyPr/>
        <a:lstStyle/>
        <a:p>
          <a:endParaRPr lang="hr-HR"/>
        </a:p>
      </dgm:t>
    </dgm:pt>
    <dgm:pt modelId="{14389C22-3FE9-4210-B8C8-93104F0B9707}">
      <dgm:prSet custT="1"/>
      <dgm:spPr/>
      <dgm:t>
        <a:bodyPr/>
        <a:lstStyle/>
        <a:p>
          <a:r>
            <a:rPr lang="hr-HR" sz="1600" dirty="0" smtClean="0"/>
            <a:t>Ciste jajnika</a:t>
          </a:r>
          <a:endParaRPr lang="hr-HR" sz="1600" dirty="0"/>
        </a:p>
      </dgm:t>
    </dgm:pt>
    <dgm:pt modelId="{6E76CCBB-EB81-48A3-A60F-F8CBF8EFC6BF}" type="parTrans" cxnId="{C01B7BA3-AAC4-4DE6-BC4C-D3B42735E3B6}">
      <dgm:prSet/>
      <dgm:spPr/>
      <dgm:t>
        <a:bodyPr/>
        <a:lstStyle/>
        <a:p>
          <a:endParaRPr lang="hr-HR"/>
        </a:p>
      </dgm:t>
    </dgm:pt>
    <dgm:pt modelId="{17945AD1-1E51-44A9-9126-EE9E7349E320}" type="sibTrans" cxnId="{C01B7BA3-AAC4-4DE6-BC4C-D3B42735E3B6}">
      <dgm:prSet/>
      <dgm:spPr/>
      <dgm:t>
        <a:bodyPr/>
        <a:lstStyle/>
        <a:p>
          <a:endParaRPr lang="hr-HR"/>
        </a:p>
      </dgm:t>
    </dgm:pt>
    <dgm:pt modelId="{E30B36A1-CA7B-429C-8A92-4245FCC14B3E}">
      <dgm:prSet custT="1"/>
      <dgm:spPr/>
      <dgm:t>
        <a:bodyPr/>
        <a:lstStyle/>
        <a:p>
          <a:r>
            <a:rPr lang="hr-HR" sz="1600" dirty="0" smtClean="0"/>
            <a:t>Endometrioza/adenomioza </a:t>
          </a:r>
          <a:endParaRPr lang="hr-HR" sz="1600" dirty="0"/>
        </a:p>
      </dgm:t>
    </dgm:pt>
    <dgm:pt modelId="{DF6F0A3D-2479-4BFE-B1CE-3E2CE02963BE}" type="parTrans" cxnId="{05D79837-699A-4377-95C4-EFC9CFDDA210}">
      <dgm:prSet/>
      <dgm:spPr/>
      <dgm:t>
        <a:bodyPr/>
        <a:lstStyle/>
        <a:p>
          <a:endParaRPr lang="hr-HR"/>
        </a:p>
      </dgm:t>
    </dgm:pt>
    <dgm:pt modelId="{D6C0C7CB-140F-4777-A772-6E572109354E}" type="sibTrans" cxnId="{05D79837-699A-4377-95C4-EFC9CFDDA210}">
      <dgm:prSet/>
      <dgm:spPr/>
      <dgm:t>
        <a:bodyPr/>
        <a:lstStyle/>
        <a:p>
          <a:endParaRPr lang="hr-HR"/>
        </a:p>
      </dgm:t>
    </dgm:pt>
    <dgm:pt modelId="{DEBDBD2E-B38F-49B1-B3D7-9AFEE81E49E3}">
      <dgm:prSet custT="1"/>
      <dgm:spPr/>
      <dgm:t>
        <a:bodyPr/>
        <a:lstStyle/>
        <a:p>
          <a:r>
            <a:rPr lang="hr-HR" sz="1600" dirty="0" smtClean="0"/>
            <a:t>Miomi </a:t>
          </a:r>
          <a:endParaRPr lang="hr-HR" sz="1600" dirty="0"/>
        </a:p>
      </dgm:t>
    </dgm:pt>
    <dgm:pt modelId="{39522BA9-4B9D-452F-B9D9-937CA4BA9EF0}" type="parTrans" cxnId="{F81F883B-70D8-4DA4-97E8-5BCAF0C25D13}">
      <dgm:prSet/>
      <dgm:spPr/>
      <dgm:t>
        <a:bodyPr/>
        <a:lstStyle/>
        <a:p>
          <a:endParaRPr lang="hr-HR"/>
        </a:p>
      </dgm:t>
    </dgm:pt>
    <dgm:pt modelId="{001A9B4D-4767-47F1-9187-C26CAADE2224}" type="sibTrans" cxnId="{F81F883B-70D8-4DA4-97E8-5BCAF0C25D13}">
      <dgm:prSet/>
      <dgm:spPr/>
      <dgm:t>
        <a:bodyPr/>
        <a:lstStyle/>
        <a:p>
          <a:endParaRPr lang="hr-HR"/>
        </a:p>
      </dgm:t>
    </dgm:pt>
    <dgm:pt modelId="{C6C12D40-B426-4CDE-A24D-8E88DFFE488A}">
      <dgm:prSet custT="1"/>
      <dgm:spPr/>
      <dgm:t>
        <a:bodyPr/>
        <a:lstStyle/>
        <a:p>
          <a:r>
            <a:rPr lang="hr-HR" sz="1600" dirty="0" smtClean="0"/>
            <a:t>Zdjelična upalna bolest (PID) </a:t>
          </a:r>
          <a:endParaRPr lang="hr-HR" sz="1600" dirty="0"/>
        </a:p>
      </dgm:t>
    </dgm:pt>
    <dgm:pt modelId="{B185F850-EC4E-4244-B113-F38D79FCE690}" type="parTrans" cxnId="{A79B60F9-88B8-4199-82CC-4C54E7AEB953}">
      <dgm:prSet/>
      <dgm:spPr/>
      <dgm:t>
        <a:bodyPr/>
        <a:lstStyle/>
        <a:p>
          <a:endParaRPr lang="hr-HR"/>
        </a:p>
      </dgm:t>
    </dgm:pt>
    <dgm:pt modelId="{C3569985-1678-4940-A3FF-7D8CD96330D9}" type="sibTrans" cxnId="{A79B60F9-88B8-4199-82CC-4C54E7AEB953}">
      <dgm:prSet/>
      <dgm:spPr/>
      <dgm:t>
        <a:bodyPr/>
        <a:lstStyle/>
        <a:p>
          <a:endParaRPr lang="hr-HR"/>
        </a:p>
      </dgm:t>
    </dgm:pt>
    <dgm:pt modelId="{D7D4B5F2-7716-44ED-A177-D192DE27DB4E}">
      <dgm:prSet custT="1"/>
      <dgm:spPr/>
      <dgm:t>
        <a:bodyPr/>
        <a:lstStyle/>
        <a:p>
          <a:r>
            <a:rPr lang="hr-HR" sz="1600" dirty="0" smtClean="0"/>
            <a:t>Remautoidni artritis</a:t>
          </a:r>
          <a:endParaRPr lang="hr-HR" sz="1600" dirty="0"/>
        </a:p>
      </dgm:t>
    </dgm:pt>
    <dgm:pt modelId="{1CDFD098-3812-43D6-889D-D280668BC3C6}" type="parTrans" cxnId="{DB722219-833E-4BAE-BB91-66CEBF4B0815}">
      <dgm:prSet/>
      <dgm:spPr/>
      <dgm:t>
        <a:bodyPr/>
        <a:lstStyle/>
        <a:p>
          <a:endParaRPr lang="hr-HR"/>
        </a:p>
      </dgm:t>
    </dgm:pt>
    <dgm:pt modelId="{A0B43490-8B57-4211-9523-696B58A1F092}" type="sibTrans" cxnId="{DB722219-833E-4BAE-BB91-66CEBF4B0815}">
      <dgm:prSet/>
      <dgm:spPr/>
      <dgm:t>
        <a:bodyPr/>
        <a:lstStyle/>
        <a:p>
          <a:endParaRPr lang="hr-HR"/>
        </a:p>
      </dgm:t>
    </dgm:pt>
    <dgm:pt modelId="{5F88E5C6-0ADB-4A6A-8626-49375F14B70F}">
      <dgm:prSet custT="1"/>
      <dgm:spPr/>
      <dgm:t>
        <a:bodyPr/>
        <a:lstStyle/>
        <a:p>
          <a:r>
            <a:rPr lang="hr-HR" sz="1600" dirty="0" smtClean="0"/>
            <a:t>Multipla skleroza</a:t>
          </a:r>
          <a:endParaRPr lang="hr-HR" sz="1600" dirty="0"/>
        </a:p>
      </dgm:t>
    </dgm:pt>
    <dgm:pt modelId="{FF226987-24FA-4B1C-BFA0-5F60C7E3C436}" type="parTrans" cxnId="{8B0538A3-2682-47D8-A895-FDDBF15E5D0B}">
      <dgm:prSet/>
      <dgm:spPr/>
      <dgm:t>
        <a:bodyPr/>
        <a:lstStyle/>
        <a:p>
          <a:endParaRPr lang="hr-HR"/>
        </a:p>
      </dgm:t>
    </dgm:pt>
    <dgm:pt modelId="{32ABCAB3-F6F5-48CE-B1AC-0C7C644C65D6}" type="sibTrans" cxnId="{8B0538A3-2682-47D8-A895-FDDBF15E5D0B}">
      <dgm:prSet/>
      <dgm:spPr/>
      <dgm:t>
        <a:bodyPr/>
        <a:lstStyle/>
        <a:p>
          <a:endParaRPr lang="hr-HR"/>
        </a:p>
      </dgm:t>
    </dgm:pt>
    <dgm:pt modelId="{2CB84003-EFDA-45CA-846F-B731E5FCAB10}">
      <dgm:prSet custT="1"/>
      <dgm:spPr/>
      <dgm:t>
        <a:bodyPr/>
        <a:lstStyle/>
        <a:p>
          <a:r>
            <a:rPr lang="hr-HR" sz="1600" dirty="0" smtClean="0"/>
            <a:t>Menstrualna migrena</a:t>
          </a:r>
          <a:endParaRPr lang="hr-HR" sz="1600" dirty="0"/>
        </a:p>
      </dgm:t>
    </dgm:pt>
    <dgm:pt modelId="{22235037-ED62-4CCA-A3E5-0ABC4FD2CB26}" type="parTrans" cxnId="{5788F07D-B739-42AC-B96A-A5AA698AE1BE}">
      <dgm:prSet/>
      <dgm:spPr/>
      <dgm:t>
        <a:bodyPr/>
        <a:lstStyle/>
        <a:p>
          <a:endParaRPr lang="hr-HR"/>
        </a:p>
      </dgm:t>
    </dgm:pt>
    <dgm:pt modelId="{B2413882-CC8F-4E61-A1EB-F9FDB894586F}" type="sibTrans" cxnId="{5788F07D-B739-42AC-B96A-A5AA698AE1BE}">
      <dgm:prSet/>
      <dgm:spPr/>
      <dgm:t>
        <a:bodyPr/>
        <a:lstStyle/>
        <a:p>
          <a:endParaRPr lang="hr-HR"/>
        </a:p>
      </dgm:t>
    </dgm:pt>
    <dgm:pt modelId="{86E11F8D-29DE-490A-A601-E96EC0CFF131}">
      <dgm:prSet custT="1"/>
      <dgm:spPr/>
      <dgm:t>
        <a:bodyPr/>
        <a:lstStyle/>
        <a:p>
          <a:r>
            <a:rPr lang="hr-HR" sz="1600" dirty="0" smtClean="0"/>
            <a:t>Struktura kosti</a:t>
          </a:r>
          <a:endParaRPr lang="hr-HR" sz="1600" dirty="0"/>
        </a:p>
      </dgm:t>
    </dgm:pt>
    <dgm:pt modelId="{EA1B1352-BBA9-48FD-8B19-33183F14FFA2}" type="parTrans" cxnId="{1C23B56B-AD18-4C3C-B389-5485D82C0648}">
      <dgm:prSet/>
      <dgm:spPr/>
      <dgm:t>
        <a:bodyPr/>
        <a:lstStyle/>
        <a:p>
          <a:endParaRPr lang="hr-HR"/>
        </a:p>
      </dgm:t>
    </dgm:pt>
    <dgm:pt modelId="{F7AB1010-B66C-4F8B-9FE0-CCE27C42A637}" type="sibTrans" cxnId="{1C23B56B-AD18-4C3C-B389-5485D82C0648}">
      <dgm:prSet/>
      <dgm:spPr/>
      <dgm:t>
        <a:bodyPr/>
        <a:lstStyle/>
        <a:p>
          <a:endParaRPr lang="hr-HR"/>
        </a:p>
      </dgm:t>
    </dgm:pt>
    <dgm:pt modelId="{34654910-80AD-44FF-8B74-69147346712F}">
      <dgm:prSet custT="1"/>
      <dgm:spPr/>
      <dgm:t>
        <a:bodyPr/>
        <a:lstStyle/>
        <a:p>
          <a:r>
            <a:rPr lang="hr-HR" sz="1600" dirty="0" smtClean="0"/>
            <a:t>Glas</a:t>
          </a:r>
          <a:endParaRPr lang="hr-HR" sz="1600" dirty="0"/>
        </a:p>
      </dgm:t>
    </dgm:pt>
    <dgm:pt modelId="{F130CEBD-BBF6-44C0-9390-CD4B9A8410DD}" type="parTrans" cxnId="{C2586646-00F2-4663-B6D4-A78F1A183341}">
      <dgm:prSet/>
      <dgm:spPr/>
      <dgm:t>
        <a:bodyPr/>
        <a:lstStyle/>
        <a:p>
          <a:endParaRPr lang="hr-HR"/>
        </a:p>
      </dgm:t>
    </dgm:pt>
    <dgm:pt modelId="{B29DABDB-D9DA-4F22-A0B8-89D6A6D37FEF}" type="sibTrans" cxnId="{C2586646-00F2-4663-B6D4-A78F1A183341}">
      <dgm:prSet/>
      <dgm:spPr/>
      <dgm:t>
        <a:bodyPr/>
        <a:lstStyle/>
        <a:p>
          <a:endParaRPr lang="hr-HR"/>
        </a:p>
      </dgm:t>
    </dgm:pt>
    <dgm:pt modelId="{5FE00E0A-7372-4188-9512-F55695D5FF71}">
      <dgm:prSet custT="1"/>
      <dgm:spPr/>
      <dgm:t>
        <a:bodyPr/>
        <a:lstStyle/>
        <a:p>
          <a:r>
            <a:rPr lang="hr-HR" sz="1600" dirty="0" smtClean="0"/>
            <a:t>Astma </a:t>
          </a:r>
          <a:endParaRPr lang="hr-HR" sz="1600" dirty="0"/>
        </a:p>
      </dgm:t>
    </dgm:pt>
    <dgm:pt modelId="{31CAC6BC-F0A3-41B9-AFD4-7385A9888513}" type="parTrans" cxnId="{9A911A8B-C40D-410D-9546-A0CCF0B07907}">
      <dgm:prSet/>
      <dgm:spPr/>
      <dgm:t>
        <a:bodyPr/>
        <a:lstStyle/>
        <a:p>
          <a:endParaRPr lang="hr-HR"/>
        </a:p>
      </dgm:t>
    </dgm:pt>
    <dgm:pt modelId="{28A3C4D3-D2BB-49AD-B4FD-0ADF28EF14E7}" type="sibTrans" cxnId="{9A911A8B-C40D-410D-9546-A0CCF0B07907}">
      <dgm:prSet/>
      <dgm:spPr/>
      <dgm:t>
        <a:bodyPr/>
        <a:lstStyle/>
        <a:p>
          <a:endParaRPr lang="hr-HR"/>
        </a:p>
      </dgm:t>
    </dgm:pt>
    <dgm:pt modelId="{2A174CFC-F876-456A-91B0-CF9DDB8C3C0B}">
      <dgm:prSet custT="1"/>
      <dgm:spPr/>
      <dgm:t>
        <a:bodyPr/>
        <a:lstStyle/>
        <a:p>
          <a:r>
            <a:rPr lang="hr-HR" sz="1600" dirty="0" smtClean="0"/>
            <a:t>Benigna bolest dojke</a:t>
          </a:r>
          <a:endParaRPr lang="hr-HR" sz="1600" dirty="0"/>
        </a:p>
      </dgm:t>
    </dgm:pt>
    <dgm:pt modelId="{957935FB-EC04-434A-8757-3AD2A24A2549}" type="parTrans" cxnId="{83A50D4E-AAC7-4DD0-9D03-BACA332513F5}">
      <dgm:prSet/>
      <dgm:spPr/>
      <dgm:t>
        <a:bodyPr/>
        <a:lstStyle/>
        <a:p>
          <a:endParaRPr lang="hr-HR"/>
        </a:p>
      </dgm:t>
    </dgm:pt>
    <dgm:pt modelId="{61A62386-911D-419A-9083-002A179C7BB9}" type="sibTrans" cxnId="{83A50D4E-AAC7-4DD0-9D03-BACA332513F5}">
      <dgm:prSet/>
      <dgm:spPr/>
      <dgm:t>
        <a:bodyPr/>
        <a:lstStyle/>
        <a:p>
          <a:endParaRPr lang="hr-HR"/>
        </a:p>
      </dgm:t>
    </dgm:pt>
    <dgm:pt modelId="{C9E44BC0-7B83-496D-9D40-B100EFC71F7A}">
      <dgm:prSet custT="1"/>
      <dgm:spPr/>
      <dgm:t>
        <a:bodyPr/>
        <a:lstStyle/>
        <a:p>
          <a:r>
            <a:rPr lang="hr-HR" sz="1600" dirty="0" smtClean="0"/>
            <a:t>Karcinom jajnika</a:t>
          </a:r>
          <a:endParaRPr lang="hr-HR" sz="1600" dirty="0"/>
        </a:p>
      </dgm:t>
    </dgm:pt>
    <dgm:pt modelId="{6DDF31A8-D49D-49DB-8AC9-DFDE14947E21}" type="parTrans" cxnId="{E9BF1831-4326-4BDB-A134-7C0E7E1F28F4}">
      <dgm:prSet/>
      <dgm:spPr/>
      <dgm:t>
        <a:bodyPr/>
        <a:lstStyle/>
        <a:p>
          <a:endParaRPr lang="hr-HR"/>
        </a:p>
      </dgm:t>
    </dgm:pt>
    <dgm:pt modelId="{3D758802-6F9F-4F1C-B1D5-B3931AA7E94B}" type="sibTrans" cxnId="{E9BF1831-4326-4BDB-A134-7C0E7E1F28F4}">
      <dgm:prSet/>
      <dgm:spPr/>
      <dgm:t>
        <a:bodyPr/>
        <a:lstStyle/>
        <a:p>
          <a:endParaRPr lang="hr-HR"/>
        </a:p>
      </dgm:t>
    </dgm:pt>
    <dgm:pt modelId="{B35057AE-B5F5-40D2-9000-98B5EBEB61AC}">
      <dgm:prSet custT="1"/>
      <dgm:spPr/>
      <dgm:t>
        <a:bodyPr/>
        <a:lstStyle/>
        <a:p>
          <a:r>
            <a:rPr lang="hr-HR" sz="1600" dirty="0" smtClean="0"/>
            <a:t>Hiperplazija endometrija /Endometrial cancer </a:t>
          </a:r>
          <a:endParaRPr lang="hr-HR" sz="1600" dirty="0"/>
        </a:p>
      </dgm:t>
    </dgm:pt>
    <dgm:pt modelId="{EC1AA705-E5AB-4FCC-9211-0AD66C429858}" type="parTrans" cxnId="{5580BDEB-1AD0-4908-9E62-441945E396FA}">
      <dgm:prSet/>
      <dgm:spPr/>
      <dgm:t>
        <a:bodyPr/>
        <a:lstStyle/>
        <a:p>
          <a:endParaRPr lang="hr-HR"/>
        </a:p>
      </dgm:t>
    </dgm:pt>
    <dgm:pt modelId="{9D3A90D3-B4A4-491C-9547-CB01E445CD68}" type="sibTrans" cxnId="{5580BDEB-1AD0-4908-9E62-441945E396FA}">
      <dgm:prSet/>
      <dgm:spPr/>
      <dgm:t>
        <a:bodyPr/>
        <a:lstStyle/>
        <a:p>
          <a:endParaRPr lang="hr-HR"/>
        </a:p>
      </dgm:t>
    </dgm:pt>
    <dgm:pt modelId="{100573A8-768A-4F38-9B60-642D4886E7DF}">
      <dgm:prSet custT="1"/>
      <dgm:spPr/>
      <dgm:t>
        <a:bodyPr/>
        <a:lstStyle/>
        <a:p>
          <a:r>
            <a:rPr lang="hr-HR" sz="1600" dirty="0" smtClean="0"/>
            <a:t>Karcinom kolona</a:t>
          </a:r>
          <a:endParaRPr lang="hr-HR" sz="1600" dirty="0"/>
        </a:p>
      </dgm:t>
    </dgm:pt>
    <dgm:pt modelId="{6DB58C1A-C482-497A-ABA4-DC2273792E53}" type="parTrans" cxnId="{A39715DA-74D0-428E-BCC2-E40A4BCC4410}">
      <dgm:prSet/>
      <dgm:spPr/>
      <dgm:t>
        <a:bodyPr/>
        <a:lstStyle/>
        <a:p>
          <a:endParaRPr lang="hr-HR"/>
        </a:p>
      </dgm:t>
    </dgm:pt>
    <dgm:pt modelId="{EC300F1B-73AE-4FF6-A2BE-8D4E29894399}" type="sibTrans" cxnId="{A39715DA-74D0-428E-BCC2-E40A4BCC4410}">
      <dgm:prSet/>
      <dgm:spPr/>
      <dgm:t>
        <a:bodyPr/>
        <a:lstStyle/>
        <a:p>
          <a:endParaRPr lang="hr-HR"/>
        </a:p>
      </dgm:t>
    </dgm:pt>
    <dgm:pt modelId="{8008F78A-CCB0-4BEE-BE11-DD7A3EF43FDE}" type="pres">
      <dgm:prSet presAssocID="{4B74E57E-9B7C-49CD-910B-CB31C563698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D13F176-6CCD-46C1-9464-C614191057EE}" type="pres">
      <dgm:prSet presAssocID="{B311E389-F733-42E2-ACAA-B109B3410737}" presName="composite" presStyleCnt="0"/>
      <dgm:spPr/>
    </dgm:pt>
    <dgm:pt modelId="{EE47EB8D-43D3-4BA9-9916-378EF4DB5D2B}" type="pres">
      <dgm:prSet presAssocID="{B311E389-F733-42E2-ACAA-B109B341073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DE48A32-0F8F-4C77-895C-FCB7626CEC2E}" type="pres">
      <dgm:prSet presAssocID="{B311E389-F733-42E2-ACAA-B109B3410737}" presName="descendantText" presStyleLbl="alignAcc1" presStyleIdx="0" presStyleCnt="1" custScaleY="15479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959F76B-4B68-46B2-9652-4AE6B486929D}" srcId="{B311E389-F733-42E2-ACAA-B109B3410737}" destId="{BE32B23E-8973-43D5-80F6-35093DEE4F97}" srcOrd="1" destOrd="0" parTransId="{D1A6FDD2-E60D-4674-8656-42325E401877}" sibTransId="{380D1DCC-E660-45CF-9B01-9F4561A91644}"/>
    <dgm:cxn modelId="{05D79837-699A-4377-95C4-EFC9CFDDA210}" srcId="{B311E389-F733-42E2-ACAA-B109B3410737}" destId="{E30B36A1-CA7B-429C-8A92-4245FCC14B3E}" srcOrd="5" destOrd="0" parTransId="{DF6F0A3D-2479-4BFE-B1CE-3E2CE02963BE}" sibTransId="{D6C0C7CB-140F-4777-A772-6E572109354E}"/>
    <dgm:cxn modelId="{47C09761-E7D5-449D-821B-01047477DC81}" type="presOf" srcId="{2A174CFC-F876-456A-91B0-CF9DDB8C3C0B}" destId="{9DE48A32-0F8F-4C77-895C-FCB7626CEC2E}" srcOrd="0" destOrd="14" presId="urn:microsoft.com/office/officeart/2005/8/layout/chevron2"/>
    <dgm:cxn modelId="{C2586646-00F2-4663-B6D4-A78F1A183341}" srcId="{B311E389-F733-42E2-ACAA-B109B3410737}" destId="{34654910-80AD-44FF-8B74-69147346712F}" srcOrd="12" destOrd="0" parTransId="{F130CEBD-BBF6-44C0-9390-CD4B9A8410DD}" sibTransId="{B29DABDB-D9DA-4F22-A0B8-89D6A6D37FEF}"/>
    <dgm:cxn modelId="{D3FFFE62-B7EF-4179-8321-222916660D42}" type="presOf" srcId="{D3A62B06-9320-4B84-887D-C794784E3131}" destId="{9DE48A32-0F8F-4C77-895C-FCB7626CEC2E}" srcOrd="0" destOrd="2" presId="urn:microsoft.com/office/officeart/2005/8/layout/chevron2"/>
    <dgm:cxn modelId="{F81F883B-70D8-4DA4-97E8-5BCAF0C25D13}" srcId="{B311E389-F733-42E2-ACAA-B109B3410737}" destId="{DEBDBD2E-B38F-49B1-B3D7-9AFEE81E49E3}" srcOrd="6" destOrd="0" parTransId="{39522BA9-4B9D-452F-B9D9-937CA4BA9EF0}" sibTransId="{001A9B4D-4767-47F1-9187-C26CAADE2224}"/>
    <dgm:cxn modelId="{398B60DB-6788-4A1E-B25E-DE081CD575D9}" type="presOf" srcId="{C9E44BC0-7B83-496D-9D40-B100EFC71F7A}" destId="{9DE48A32-0F8F-4C77-895C-FCB7626CEC2E}" srcOrd="0" destOrd="15" presId="urn:microsoft.com/office/officeart/2005/8/layout/chevron2"/>
    <dgm:cxn modelId="{A79B60F9-88B8-4199-82CC-4C54E7AEB953}" srcId="{B311E389-F733-42E2-ACAA-B109B3410737}" destId="{C6C12D40-B426-4CDE-A24D-8E88DFFE488A}" srcOrd="7" destOrd="0" parTransId="{B185F850-EC4E-4244-B113-F38D79FCE690}" sibTransId="{C3569985-1678-4940-A3FF-7D8CD96330D9}"/>
    <dgm:cxn modelId="{88F1B1C0-7CE1-48C7-98BC-C28E715A1447}" srcId="{B311E389-F733-42E2-ACAA-B109B3410737}" destId="{D3A62B06-9320-4B84-887D-C794784E3131}" srcOrd="2" destOrd="0" parTransId="{088ECE51-AA8F-422A-99BB-BB865F03E6F4}" sibTransId="{E8144C2D-E14E-410C-B8B1-EC8E320822B7}"/>
    <dgm:cxn modelId="{34984D45-0E6E-47CA-9415-4FC159D1CE5A}" type="presOf" srcId="{C6C12D40-B426-4CDE-A24D-8E88DFFE488A}" destId="{9DE48A32-0F8F-4C77-895C-FCB7626CEC2E}" srcOrd="0" destOrd="7" presId="urn:microsoft.com/office/officeart/2005/8/layout/chevron2"/>
    <dgm:cxn modelId="{8B0538A3-2682-47D8-A895-FDDBF15E5D0B}" srcId="{B311E389-F733-42E2-ACAA-B109B3410737}" destId="{5F88E5C6-0ADB-4A6A-8626-49375F14B70F}" srcOrd="9" destOrd="0" parTransId="{FF226987-24FA-4B1C-BFA0-5F60C7E3C436}" sibTransId="{32ABCAB3-F6F5-48CE-B1AC-0C7C644C65D6}"/>
    <dgm:cxn modelId="{A39715DA-74D0-428E-BCC2-E40A4BCC4410}" srcId="{B311E389-F733-42E2-ACAA-B109B3410737}" destId="{100573A8-768A-4F38-9B60-642D4886E7DF}" srcOrd="17" destOrd="0" parTransId="{6DB58C1A-C482-497A-ABA4-DC2273792E53}" sibTransId="{EC300F1B-73AE-4FF6-A2BE-8D4E29894399}"/>
    <dgm:cxn modelId="{3BB880B2-75CA-49F8-85EC-D8A305F317B5}" type="presOf" srcId="{BE32B23E-8973-43D5-80F6-35093DEE4F97}" destId="{9DE48A32-0F8F-4C77-895C-FCB7626CEC2E}" srcOrd="0" destOrd="1" presId="urn:microsoft.com/office/officeart/2005/8/layout/chevron2"/>
    <dgm:cxn modelId="{91134128-718F-4D18-86AA-C27336E981AF}" type="presOf" srcId="{86E11F8D-29DE-490A-A601-E96EC0CFF131}" destId="{9DE48A32-0F8F-4C77-895C-FCB7626CEC2E}" srcOrd="0" destOrd="11" presId="urn:microsoft.com/office/officeart/2005/8/layout/chevron2"/>
    <dgm:cxn modelId="{D1124D57-F47D-442C-92FF-84E6BBAB54B5}" type="presOf" srcId="{D7D4B5F2-7716-44ED-A177-D192DE27DB4E}" destId="{9DE48A32-0F8F-4C77-895C-FCB7626CEC2E}" srcOrd="0" destOrd="8" presId="urn:microsoft.com/office/officeart/2005/8/layout/chevron2"/>
    <dgm:cxn modelId="{969DF332-CF8F-4745-8583-EF43BFC2952B}" type="presOf" srcId="{B311E389-F733-42E2-ACAA-B109B3410737}" destId="{EE47EB8D-43D3-4BA9-9916-378EF4DB5D2B}" srcOrd="0" destOrd="0" presId="urn:microsoft.com/office/officeart/2005/8/layout/chevron2"/>
    <dgm:cxn modelId="{D5FBF2C3-A0E9-4340-9132-E54872073A42}" type="presOf" srcId="{100573A8-768A-4F38-9B60-642D4886E7DF}" destId="{9DE48A32-0F8F-4C77-895C-FCB7626CEC2E}" srcOrd="0" destOrd="17" presId="urn:microsoft.com/office/officeart/2005/8/layout/chevron2"/>
    <dgm:cxn modelId="{6E36A779-27FC-4F22-9851-751056CBBD39}" type="presOf" srcId="{5FE00E0A-7372-4188-9512-F55695D5FF71}" destId="{9DE48A32-0F8F-4C77-895C-FCB7626CEC2E}" srcOrd="0" destOrd="13" presId="urn:microsoft.com/office/officeart/2005/8/layout/chevron2"/>
    <dgm:cxn modelId="{FCAD7DEE-F99B-482E-A065-A15A29B40885}" type="presOf" srcId="{6B721A25-A9C4-4222-BFF2-1304A509CFFA}" destId="{9DE48A32-0F8F-4C77-895C-FCB7626CEC2E}" srcOrd="0" destOrd="3" presId="urn:microsoft.com/office/officeart/2005/8/layout/chevron2"/>
    <dgm:cxn modelId="{E3C7A4BD-2F0D-4968-955C-47350AE9F242}" type="presOf" srcId="{34654910-80AD-44FF-8B74-69147346712F}" destId="{9DE48A32-0F8F-4C77-895C-FCB7626CEC2E}" srcOrd="0" destOrd="12" presId="urn:microsoft.com/office/officeart/2005/8/layout/chevron2"/>
    <dgm:cxn modelId="{C01B7BA3-AAC4-4DE6-BC4C-D3B42735E3B6}" srcId="{B311E389-F733-42E2-ACAA-B109B3410737}" destId="{14389C22-3FE9-4210-B8C8-93104F0B9707}" srcOrd="4" destOrd="0" parTransId="{6E76CCBB-EB81-48A3-A60F-F8CBF8EFC6BF}" sibTransId="{17945AD1-1E51-44A9-9126-EE9E7349E320}"/>
    <dgm:cxn modelId="{83A50D4E-AAC7-4DD0-9D03-BACA332513F5}" srcId="{B311E389-F733-42E2-ACAA-B109B3410737}" destId="{2A174CFC-F876-456A-91B0-CF9DDB8C3C0B}" srcOrd="14" destOrd="0" parTransId="{957935FB-EC04-434A-8757-3AD2A24A2549}" sibTransId="{61A62386-911D-419A-9083-002A179C7BB9}"/>
    <dgm:cxn modelId="{45CDDED7-3BA4-4BEF-A025-BBFE660172A3}" srcId="{4B74E57E-9B7C-49CD-910B-CB31C5636987}" destId="{B311E389-F733-42E2-ACAA-B109B3410737}" srcOrd="0" destOrd="0" parTransId="{33754410-E8AF-455A-AF1E-F43080A9C4A2}" sibTransId="{B2C868A0-7678-4130-9922-35FB5F934787}"/>
    <dgm:cxn modelId="{EF2B4B34-4BD4-4C05-87D9-6B45A8F3E163}" srcId="{B311E389-F733-42E2-ACAA-B109B3410737}" destId="{D36520D0-4AED-442F-833A-42B7AB15D2AD}" srcOrd="0" destOrd="0" parTransId="{E67383F3-313E-4A49-AFB4-41D21C94693F}" sibTransId="{C32D1E52-8F7B-43C1-BD27-6F380AEADFE4}"/>
    <dgm:cxn modelId="{9A911A8B-C40D-410D-9546-A0CCF0B07907}" srcId="{B311E389-F733-42E2-ACAA-B109B3410737}" destId="{5FE00E0A-7372-4188-9512-F55695D5FF71}" srcOrd="13" destOrd="0" parTransId="{31CAC6BC-F0A3-41B9-AFD4-7385A9888513}" sibTransId="{28A3C4D3-D2BB-49AD-B4FD-0ADF28EF14E7}"/>
    <dgm:cxn modelId="{63772DA4-AD0D-496D-B03A-F52150B56A49}" type="presOf" srcId="{2CB84003-EFDA-45CA-846F-B731E5FCAB10}" destId="{9DE48A32-0F8F-4C77-895C-FCB7626CEC2E}" srcOrd="0" destOrd="10" presId="urn:microsoft.com/office/officeart/2005/8/layout/chevron2"/>
    <dgm:cxn modelId="{0A25D94F-4148-4627-A23A-1BC1E31F7318}" type="presOf" srcId="{14389C22-3FE9-4210-B8C8-93104F0B9707}" destId="{9DE48A32-0F8F-4C77-895C-FCB7626CEC2E}" srcOrd="0" destOrd="4" presId="urn:microsoft.com/office/officeart/2005/8/layout/chevron2"/>
    <dgm:cxn modelId="{DB722219-833E-4BAE-BB91-66CEBF4B0815}" srcId="{B311E389-F733-42E2-ACAA-B109B3410737}" destId="{D7D4B5F2-7716-44ED-A177-D192DE27DB4E}" srcOrd="8" destOrd="0" parTransId="{1CDFD098-3812-43D6-889D-D280668BC3C6}" sibTransId="{A0B43490-8B57-4211-9523-696B58A1F092}"/>
    <dgm:cxn modelId="{1C23B56B-AD18-4C3C-B389-5485D82C0648}" srcId="{B311E389-F733-42E2-ACAA-B109B3410737}" destId="{86E11F8D-29DE-490A-A601-E96EC0CFF131}" srcOrd="11" destOrd="0" parTransId="{EA1B1352-BBA9-48FD-8B19-33183F14FFA2}" sibTransId="{F7AB1010-B66C-4F8B-9FE0-CCE27C42A637}"/>
    <dgm:cxn modelId="{3A978DC2-1BD1-4FC5-939A-067656DF2C6D}" type="presOf" srcId="{E30B36A1-CA7B-429C-8A92-4245FCC14B3E}" destId="{9DE48A32-0F8F-4C77-895C-FCB7626CEC2E}" srcOrd="0" destOrd="5" presId="urn:microsoft.com/office/officeart/2005/8/layout/chevron2"/>
    <dgm:cxn modelId="{712E588E-05FA-4E97-9C18-8944D7C580F8}" srcId="{B311E389-F733-42E2-ACAA-B109B3410737}" destId="{6B721A25-A9C4-4222-BFF2-1304A509CFFA}" srcOrd="3" destOrd="0" parTransId="{2702B035-5618-4935-9132-C6B7C77E1091}" sibTransId="{AA0BB87A-A479-47FE-8643-F134D00ED252}"/>
    <dgm:cxn modelId="{5788F07D-B739-42AC-B96A-A5AA698AE1BE}" srcId="{B311E389-F733-42E2-ACAA-B109B3410737}" destId="{2CB84003-EFDA-45CA-846F-B731E5FCAB10}" srcOrd="10" destOrd="0" parTransId="{22235037-ED62-4CCA-A3E5-0ABC4FD2CB26}" sibTransId="{B2413882-CC8F-4E61-A1EB-F9FDB894586F}"/>
    <dgm:cxn modelId="{5580BDEB-1AD0-4908-9E62-441945E396FA}" srcId="{B311E389-F733-42E2-ACAA-B109B3410737}" destId="{B35057AE-B5F5-40D2-9000-98B5EBEB61AC}" srcOrd="16" destOrd="0" parTransId="{EC1AA705-E5AB-4FCC-9211-0AD66C429858}" sibTransId="{9D3A90D3-B4A4-491C-9547-CB01E445CD68}"/>
    <dgm:cxn modelId="{311EF480-7096-4186-9E66-7C0E8A2CF34B}" type="presOf" srcId="{4B74E57E-9B7C-49CD-910B-CB31C5636987}" destId="{8008F78A-CCB0-4BEE-BE11-DD7A3EF43FDE}" srcOrd="0" destOrd="0" presId="urn:microsoft.com/office/officeart/2005/8/layout/chevron2"/>
    <dgm:cxn modelId="{660DD46A-3C9F-4BA1-918E-F8E7F0278BA8}" type="presOf" srcId="{5F88E5C6-0ADB-4A6A-8626-49375F14B70F}" destId="{9DE48A32-0F8F-4C77-895C-FCB7626CEC2E}" srcOrd="0" destOrd="9" presId="urn:microsoft.com/office/officeart/2005/8/layout/chevron2"/>
    <dgm:cxn modelId="{E9BF1831-4326-4BDB-A134-7C0E7E1F28F4}" srcId="{B311E389-F733-42E2-ACAA-B109B3410737}" destId="{C9E44BC0-7B83-496D-9D40-B100EFC71F7A}" srcOrd="15" destOrd="0" parTransId="{6DDF31A8-D49D-49DB-8AC9-DFDE14947E21}" sibTransId="{3D758802-6F9F-4F1C-B1D5-B3931AA7E94B}"/>
    <dgm:cxn modelId="{2321C650-59DB-4A8F-98E4-621CA61EF3C4}" type="presOf" srcId="{B35057AE-B5F5-40D2-9000-98B5EBEB61AC}" destId="{9DE48A32-0F8F-4C77-895C-FCB7626CEC2E}" srcOrd="0" destOrd="16" presId="urn:microsoft.com/office/officeart/2005/8/layout/chevron2"/>
    <dgm:cxn modelId="{B56E4DF0-A84F-48BA-9EFF-5AEC27C94942}" type="presOf" srcId="{D36520D0-4AED-442F-833A-42B7AB15D2AD}" destId="{9DE48A32-0F8F-4C77-895C-FCB7626CEC2E}" srcOrd="0" destOrd="0" presId="urn:microsoft.com/office/officeart/2005/8/layout/chevron2"/>
    <dgm:cxn modelId="{D0F27357-8112-44ED-BA51-B45BB22BB1B5}" type="presOf" srcId="{DEBDBD2E-B38F-49B1-B3D7-9AFEE81E49E3}" destId="{9DE48A32-0F8F-4C77-895C-FCB7626CEC2E}" srcOrd="0" destOrd="6" presId="urn:microsoft.com/office/officeart/2005/8/layout/chevron2"/>
    <dgm:cxn modelId="{DA2EB112-4E28-4AED-B194-99406D4CA652}" type="presParOf" srcId="{8008F78A-CCB0-4BEE-BE11-DD7A3EF43FDE}" destId="{8D13F176-6CCD-46C1-9464-C614191057EE}" srcOrd="0" destOrd="0" presId="urn:microsoft.com/office/officeart/2005/8/layout/chevron2"/>
    <dgm:cxn modelId="{10B139A0-5546-4782-A4C6-72D10D7A3FED}" type="presParOf" srcId="{8D13F176-6CCD-46C1-9464-C614191057EE}" destId="{EE47EB8D-43D3-4BA9-9916-378EF4DB5D2B}" srcOrd="0" destOrd="0" presId="urn:microsoft.com/office/officeart/2005/8/layout/chevron2"/>
    <dgm:cxn modelId="{22AD7C1F-33A0-47A1-9C11-B3DF567550A0}" type="presParOf" srcId="{8D13F176-6CCD-46C1-9464-C614191057EE}" destId="{9DE48A32-0F8F-4C77-895C-FCB7626CEC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CC55636-2CE0-407F-BC40-F3CD406F5E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EF78394-54E1-4023-8CB4-09E6FB95FFBB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>
          <a:solidFill>
            <a:schemeClr val="bg2">
              <a:lumMod val="90000"/>
              <a:lumOff val="10000"/>
            </a:schemeClr>
          </a:solidFill>
        </a:ln>
      </dgm:spPr>
      <dgm:t>
        <a:bodyPr/>
        <a:lstStyle/>
        <a:p>
          <a:pPr algn="ctr"/>
          <a:r>
            <a:rPr lang="hr-HR" sz="36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NENORMALNA KRVARENJA IZ MATERNICE</a:t>
          </a:r>
          <a:endParaRPr lang="hr-HR" sz="3600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692B42E5-5F74-4F5E-88B5-45C3444DAD85}" type="parTrans" cxnId="{DAD68F46-61F7-4D54-BA6A-62DFD9C5499A}">
      <dgm:prSet/>
      <dgm:spPr/>
      <dgm:t>
        <a:bodyPr/>
        <a:lstStyle/>
        <a:p>
          <a:endParaRPr lang="hr-HR"/>
        </a:p>
      </dgm:t>
    </dgm:pt>
    <dgm:pt modelId="{147903D9-1C42-4374-93EC-6E8F67E580AF}" type="sibTrans" cxnId="{DAD68F46-61F7-4D54-BA6A-62DFD9C5499A}">
      <dgm:prSet/>
      <dgm:spPr/>
      <dgm:t>
        <a:bodyPr/>
        <a:lstStyle/>
        <a:p>
          <a:endParaRPr lang="hr-HR"/>
        </a:p>
      </dgm:t>
    </dgm:pt>
    <dgm:pt modelId="{BC311EFE-A0B3-429F-ACF3-462141538592}" type="pres">
      <dgm:prSet presAssocID="{9CC55636-2CE0-407F-BC40-F3CD406F5E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397E0B1-66DC-4D7A-9C1C-6497335188A3}" type="pres">
      <dgm:prSet presAssocID="{4EF78394-54E1-4023-8CB4-09E6FB95FFBB}" presName="parentText" presStyleLbl="node1" presStyleIdx="0" presStyleCnt="1" custScaleY="359365" custLinFactNeighborY="2596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AD68F46-61F7-4D54-BA6A-62DFD9C5499A}" srcId="{9CC55636-2CE0-407F-BC40-F3CD406F5E16}" destId="{4EF78394-54E1-4023-8CB4-09E6FB95FFBB}" srcOrd="0" destOrd="0" parTransId="{692B42E5-5F74-4F5E-88B5-45C3444DAD85}" sibTransId="{147903D9-1C42-4374-93EC-6E8F67E580AF}"/>
    <dgm:cxn modelId="{CC698A1F-1F97-471A-891B-6CE0B84CC148}" type="presOf" srcId="{4EF78394-54E1-4023-8CB4-09E6FB95FFBB}" destId="{D397E0B1-66DC-4D7A-9C1C-6497335188A3}" srcOrd="0" destOrd="0" presId="urn:microsoft.com/office/officeart/2005/8/layout/vList2"/>
    <dgm:cxn modelId="{D351812F-7359-4DAD-A187-208E737A0511}" type="presOf" srcId="{9CC55636-2CE0-407F-BC40-F3CD406F5E16}" destId="{BC311EFE-A0B3-429F-ACF3-462141538592}" srcOrd="0" destOrd="0" presId="urn:microsoft.com/office/officeart/2005/8/layout/vList2"/>
    <dgm:cxn modelId="{1FDC3075-6224-4C30-A065-E4AA9A7DE8AF}" type="presParOf" srcId="{BC311EFE-A0B3-429F-ACF3-462141538592}" destId="{D397E0B1-66DC-4D7A-9C1C-6497335188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33584A2-68F5-4971-809B-706A1815FB40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0418D14A-5381-457B-9BFD-873BB2B4E655}">
      <dgm:prSet phldrT="[Text]" custT="1"/>
      <dgm:spPr/>
      <dgm:t>
        <a:bodyPr/>
        <a:lstStyle/>
        <a:p>
          <a:r>
            <a:rPr lang="hr-HR" sz="2400" b="1" dirty="0" smtClean="0"/>
            <a:t>NKM</a:t>
          </a:r>
          <a:endParaRPr lang="hr-HR" sz="2400" b="1" dirty="0"/>
        </a:p>
      </dgm:t>
    </dgm:pt>
    <dgm:pt modelId="{C0823962-45DD-4425-9863-02C294AFC129}" type="parTrans" cxnId="{1DEA0136-6DAA-4B28-A0B7-C46A7AA0224D}">
      <dgm:prSet/>
      <dgm:spPr/>
      <dgm:t>
        <a:bodyPr/>
        <a:lstStyle/>
        <a:p>
          <a:endParaRPr lang="hr-HR"/>
        </a:p>
      </dgm:t>
    </dgm:pt>
    <dgm:pt modelId="{DA4D87D3-4E98-4E0D-9876-6F9F1C79AD88}" type="sibTrans" cxnId="{1DEA0136-6DAA-4B28-A0B7-C46A7AA0224D}">
      <dgm:prSet/>
      <dgm:spPr/>
      <dgm:t>
        <a:bodyPr/>
        <a:lstStyle/>
        <a:p>
          <a:endParaRPr lang="hr-HR"/>
        </a:p>
      </dgm:t>
    </dgm:pt>
    <dgm:pt modelId="{9F32EA0F-9A8F-4753-833B-7E995D697EFB}">
      <dgm:prSet phldrT="[Text]" custT="1"/>
      <dgm:spPr/>
      <dgm:t>
        <a:bodyPr/>
        <a:lstStyle/>
        <a:p>
          <a:r>
            <a:rPr lang="pl-PL" sz="1400" dirty="0" err="1" smtClean="0"/>
            <a:t>učestalost</a:t>
          </a:r>
          <a:r>
            <a:rPr lang="pl-PL" sz="1400" dirty="0" smtClean="0"/>
            <a:t> (40-70 %)</a:t>
          </a:r>
          <a:endParaRPr lang="hr-HR" sz="1400" dirty="0"/>
        </a:p>
      </dgm:t>
    </dgm:pt>
    <dgm:pt modelId="{4995A76A-3B05-4F8C-A291-3F96B80A9DDC}" type="parTrans" cxnId="{319A4F50-5836-4B2F-A338-E86A09658BCA}">
      <dgm:prSet/>
      <dgm:spPr/>
      <dgm:t>
        <a:bodyPr/>
        <a:lstStyle/>
        <a:p>
          <a:endParaRPr lang="hr-HR"/>
        </a:p>
      </dgm:t>
    </dgm:pt>
    <dgm:pt modelId="{714251C3-AD0F-43B0-8387-2C5011F13130}" type="sibTrans" cxnId="{319A4F50-5836-4B2F-A338-E86A09658BCA}">
      <dgm:prSet/>
      <dgm:spPr/>
      <dgm:t>
        <a:bodyPr/>
        <a:lstStyle/>
        <a:p>
          <a:endParaRPr lang="hr-HR"/>
        </a:p>
      </dgm:t>
    </dgm:pt>
    <dgm:pt modelId="{00170413-696A-4FBB-8C37-527E62DAE204}">
      <dgm:prSet phldrT="[Text]" custT="1"/>
      <dgm:spPr/>
      <dgm:t>
        <a:bodyPr/>
        <a:lstStyle/>
        <a:p>
          <a:r>
            <a:rPr lang="hr-HR" sz="1400" dirty="0" smtClean="0"/>
            <a:t>anemija</a:t>
          </a:r>
          <a:endParaRPr lang="hr-HR" sz="1400" dirty="0"/>
        </a:p>
      </dgm:t>
    </dgm:pt>
    <dgm:pt modelId="{03CE27DA-2BD8-4000-A119-E763C8C67811}" type="parTrans" cxnId="{85594533-DD0D-41F6-ACDE-AB7B8839C1D0}">
      <dgm:prSet/>
      <dgm:spPr/>
      <dgm:t>
        <a:bodyPr/>
        <a:lstStyle/>
        <a:p>
          <a:endParaRPr lang="hr-HR"/>
        </a:p>
      </dgm:t>
    </dgm:pt>
    <dgm:pt modelId="{F8E2E258-FAA2-42AA-8529-727BAB3D280A}" type="sibTrans" cxnId="{85594533-DD0D-41F6-ACDE-AB7B8839C1D0}">
      <dgm:prSet/>
      <dgm:spPr/>
      <dgm:t>
        <a:bodyPr/>
        <a:lstStyle/>
        <a:p>
          <a:endParaRPr lang="hr-HR"/>
        </a:p>
      </dgm:t>
    </dgm:pt>
    <dgm:pt modelId="{58F7FA2C-B55A-417D-9A7B-899157B14E06}">
      <dgm:prSet phldrT="[Text]" custT="1"/>
      <dgm:spPr/>
      <dgm:t>
        <a:bodyPr/>
        <a:lstStyle/>
        <a:p>
          <a:r>
            <a:rPr lang="hr-HR" sz="2400" b="1" dirty="0" smtClean="0"/>
            <a:t>OHK</a:t>
          </a:r>
          <a:endParaRPr lang="hr-HR" sz="2400" b="1" dirty="0"/>
        </a:p>
      </dgm:t>
    </dgm:pt>
    <dgm:pt modelId="{8AB25AB0-1297-4544-8CCF-DE100CE6A417}" type="parTrans" cxnId="{C82BC2BA-E5F4-41AD-B5DB-BAF771DFF411}">
      <dgm:prSet/>
      <dgm:spPr/>
      <dgm:t>
        <a:bodyPr/>
        <a:lstStyle/>
        <a:p>
          <a:endParaRPr lang="hr-HR"/>
        </a:p>
      </dgm:t>
    </dgm:pt>
    <dgm:pt modelId="{25591743-C167-4A8F-86F6-F4032757FDD4}" type="sibTrans" cxnId="{C82BC2BA-E5F4-41AD-B5DB-BAF771DFF411}">
      <dgm:prSet/>
      <dgm:spPr/>
      <dgm:t>
        <a:bodyPr/>
        <a:lstStyle/>
        <a:p>
          <a:endParaRPr lang="hr-HR"/>
        </a:p>
      </dgm:t>
    </dgm:pt>
    <dgm:pt modelId="{2C3B6DCB-6BD7-4B47-80EF-AEF06E7C8BB6}">
      <dgm:prSet phldrT="[Text]" custT="1"/>
      <dgm:spPr/>
      <dgm:t>
        <a:bodyPr/>
        <a:lstStyle/>
        <a:p>
          <a:pPr algn="just"/>
          <a:r>
            <a:rPr lang="hr-HR" sz="1400" dirty="0" smtClean="0"/>
            <a:t>sekrecijske promjene  </a:t>
          </a:r>
          <a:r>
            <a:rPr lang="hr-HR" sz="1400" dirty="0" err="1" smtClean="0"/>
            <a:t>end</a:t>
          </a:r>
          <a:r>
            <a:rPr lang="hr-HR" sz="1400" dirty="0" smtClean="0"/>
            <a:t>.</a:t>
          </a:r>
          <a:endParaRPr lang="hr-HR" sz="1400" dirty="0"/>
        </a:p>
      </dgm:t>
    </dgm:pt>
    <dgm:pt modelId="{A8B25323-3DE1-4D1D-BCFC-C19C96839F2D}" type="parTrans" cxnId="{95D251C4-7E01-4C01-A28D-117A34FCE41A}">
      <dgm:prSet/>
      <dgm:spPr/>
      <dgm:t>
        <a:bodyPr/>
        <a:lstStyle/>
        <a:p>
          <a:endParaRPr lang="hr-HR"/>
        </a:p>
      </dgm:t>
    </dgm:pt>
    <dgm:pt modelId="{B724CC9C-C900-4A1A-829A-C54235180D80}" type="sibTrans" cxnId="{95D251C4-7E01-4C01-A28D-117A34FCE41A}">
      <dgm:prSet/>
      <dgm:spPr/>
      <dgm:t>
        <a:bodyPr/>
        <a:lstStyle/>
        <a:p>
          <a:endParaRPr lang="hr-HR"/>
        </a:p>
      </dgm:t>
    </dgm:pt>
    <dgm:pt modelId="{81AF89F1-C67E-4C9A-BF1D-A61781D756DA}">
      <dgm:prSet phldrT="[Text]" custT="1"/>
      <dgm:spPr/>
      <dgm:t>
        <a:bodyPr/>
        <a:lstStyle/>
        <a:p>
          <a:pPr algn="l"/>
          <a:r>
            <a:rPr lang="hr-HR" sz="1400" dirty="0" smtClean="0"/>
            <a:t>atrofija endometrija</a:t>
          </a:r>
          <a:endParaRPr lang="hr-HR" sz="1400" dirty="0"/>
        </a:p>
      </dgm:t>
    </dgm:pt>
    <dgm:pt modelId="{33731FE5-064A-4924-8B1C-4E5A56B0164E}" type="parTrans" cxnId="{DD7BAC32-07C9-4DAB-B76E-4F7703706065}">
      <dgm:prSet/>
      <dgm:spPr/>
      <dgm:t>
        <a:bodyPr/>
        <a:lstStyle/>
        <a:p>
          <a:endParaRPr lang="hr-HR"/>
        </a:p>
      </dgm:t>
    </dgm:pt>
    <dgm:pt modelId="{99CB95DB-2BF1-437F-B390-6E3FAEFD5EC8}" type="sibTrans" cxnId="{DD7BAC32-07C9-4DAB-B76E-4F7703706065}">
      <dgm:prSet/>
      <dgm:spPr/>
      <dgm:t>
        <a:bodyPr/>
        <a:lstStyle/>
        <a:p>
          <a:endParaRPr lang="hr-HR"/>
        </a:p>
      </dgm:t>
    </dgm:pt>
    <dgm:pt modelId="{E4FC58B1-AC05-466F-A04F-1FD80FA11451}">
      <dgm:prSet phldrT="[Text]" custT="1"/>
      <dgm:spPr/>
      <dgm:t>
        <a:bodyPr/>
        <a:lstStyle/>
        <a:p>
          <a:r>
            <a:rPr lang="hr-HR" sz="2400" b="1" dirty="0" smtClean="0"/>
            <a:t>GESTAGENI</a:t>
          </a:r>
          <a:endParaRPr lang="hr-HR" sz="2400" b="1" dirty="0"/>
        </a:p>
      </dgm:t>
    </dgm:pt>
    <dgm:pt modelId="{CF0AD77C-06CB-494C-84ED-FF26AF629410}" type="parTrans" cxnId="{C390DC52-C6F0-4AF9-A542-66B70FD59FB0}">
      <dgm:prSet/>
      <dgm:spPr/>
      <dgm:t>
        <a:bodyPr/>
        <a:lstStyle/>
        <a:p>
          <a:endParaRPr lang="hr-HR"/>
        </a:p>
      </dgm:t>
    </dgm:pt>
    <dgm:pt modelId="{3FA26217-F147-4BA7-836A-D6D0600C2BDB}" type="sibTrans" cxnId="{C390DC52-C6F0-4AF9-A542-66B70FD59FB0}">
      <dgm:prSet/>
      <dgm:spPr/>
      <dgm:t>
        <a:bodyPr/>
        <a:lstStyle/>
        <a:p>
          <a:endParaRPr lang="hr-HR"/>
        </a:p>
      </dgm:t>
    </dgm:pt>
    <dgm:pt modelId="{518A2688-2445-4235-822E-524660C27A07}">
      <dgm:prSet phldrT="[Text]" custT="1"/>
      <dgm:spPr/>
      <dgm:t>
        <a:bodyPr/>
        <a:lstStyle/>
        <a:p>
          <a:r>
            <a:rPr lang="hr-HR" sz="1400" dirty="0" smtClean="0"/>
            <a:t>čest izbor liječenja NKM</a:t>
          </a:r>
          <a:endParaRPr lang="hr-HR" sz="1400" dirty="0"/>
        </a:p>
      </dgm:t>
    </dgm:pt>
    <dgm:pt modelId="{04698FF8-F110-4D8B-AA07-94BDA81DE2B2}" type="parTrans" cxnId="{2A4C8EC4-95C9-46BC-ABCE-EC4241AFC9F3}">
      <dgm:prSet/>
      <dgm:spPr/>
      <dgm:t>
        <a:bodyPr/>
        <a:lstStyle/>
        <a:p>
          <a:endParaRPr lang="hr-HR"/>
        </a:p>
      </dgm:t>
    </dgm:pt>
    <dgm:pt modelId="{BE4FDDA0-6341-4C4F-8423-24218C0B5F2C}" type="sibTrans" cxnId="{2A4C8EC4-95C9-46BC-ABCE-EC4241AFC9F3}">
      <dgm:prSet/>
      <dgm:spPr/>
      <dgm:t>
        <a:bodyPr/>
        <a:lstStyle/>
        <a:p>
          <a:endParaRPr lang="hr-HR"/>
        </a:p>
      </dgm:t>
    </dgm:pt>
    <dgm:pt modelId="{F3F09C08-F8EE-44EC-8466-4BBBADA45477}">
      <dgm:prSet phldrT="[Text]" custT="1"/>
      <dgm:spPr/>
      <dgm:t>
        <a:bodyPr/>
        <a:lstStyle/>
        <a:p>
          <a:r>
            <a:rPr lang="hr-HR" sz="1400" dirty="0" smtClean="0"/>
            <a:t>učinkovitiji u liječenju DKM</a:t>
          </a:r>
          <a:endParaRPr lang="hr-HR" sz="1400" dirty="0"/>
        </a:p>
      </dgm:t>
    </dgm:pt>
    <dgm:pt modelId="{5881F672-00E8-4D80-8B68-A4349C3FBAA4}" type="parTrans" cxnId="{A45FF4D7-3076-480F-BB25-566AEAB01D91}">
      <dgm:prSet/>
      <dgm:spPr/>
      <dgm:t>
        <a:bodyPr/>
        <a:lstStyle/>
        <a:p>
          <a:endParaRPr lang="hr-HR"/>
        </a:p>
      </dgm:t>
    </dgm:pt>
    <dgm:pt modelId="{B0372E14-F075-4A56-ABAD-828BCEAFAC8A}" type="sibTrans" cxnId="{A45FF4D7-3076-480F-BB25-566AEAB01D91}">
      <dgm:prSet/>
      <dgm:spPr/>
      <dgm:t>
        <a:bodyPr/>
        <a:lstStyle/>
        <a:p>
          <a:endParaRPr lang="hr-HR"/>
        </a:p>
      </dgm:t>
    </dgm:pt>
    <dgm:pt modelId="{4E586A63-7440-4712-8E57-73220D2988C6}">
      <dgm:prSet phldrT="[Text]" custT="1"/>
      <dgm:spPr/>
      <dgm:t>
        <a:bodyPr/>
        <a:lstStyle/>
        <a:p>
          <a:r>
            <a:rPr lang="hr-HR" sz="1400" dirty="0" smtClean="0"/>
            <a:t>pad kvalitete života</a:t>
          </a:r>
          <a:endParaRPr lang="hr-HR" sz="1400" dirty="0"/>
        </a:p>
      </dgm:t>
    </dgm:pt>
    <dgm:pt modelId="{73D4ADBE-A2D5-4096-8942-62AD41CB9F65}" type="parTrans" cxnId="{BCAC2C94-890E-4A6E-AB5A-A04D11E472AF}">
      <dgm:prSet/>
      <dgm:spPr/>
      <dgm:t>
        <a:bodyPr/>
        <a:lstStyle/>
        <a:p>
          <a:endParaRPr lang="hr-HR"/>
        </a:p>
      </dgm:t>
    </dgm:pt>
    <dgm:pt modelId="{ABB2154D-B5BD-4224-AE12-551F310D637E}" type="sibTrans" cxnId="{BCAC2C94-890E-4A6E-AB5A-A04D11E472AF}">
      <dgm:prSet/>
      <dgm:spPr/>
      <dgm:t>
        <a:bodyPr/>
        <a:lstStyle/>
        <a:p>
          <a:endParaRPr lang="hr-HR"/>
        </a:p>
      </dgm:t>
    </dgm:pt>
    <dgm:pt modelId="{0ECDB188-9A4D-41E1-8DE4-B10839D31B4B}">
      <dgm:prSet phldrT="[Text]" custT="1"/>
      <dgm:spPr/>
      <dgm:t>
        <a:bodyPr/>
        <a:lstStyle/>
        <a:p>
          <a:r>
            <a:rPr lang="hr-HR" sz="1400" dirty="0" smtClean="0"/>
            <a:t>u konačnici </a:t>
          </a:r>
          <a:r>
            <a:rPr lang="hr-HR" sz="1400" dirty="0" err="1" smtClean="0"/>
            <a:t>histerektomiju</a:t>
          </a:r>
          <a:endParaRPr lang="hr-HR" sz="1400" dirty="0"/>
        </a:p>
      </dgm:t>
    </dgm:pt>
    <dgm:pt modelId="{C5F118D6-A868-4A81-8170-39CB4386D0DD}" type="parTrans" cxnId="{026B264B-18E5-4221-A2E5-40E3A4A2E7BD}">
      <dgm:prSet/>
      <dgm:spPr/>
      <dgm:t>
        <a:bodyPr/>
        <a:lstStyle/>
        <a:p>
          <a:endParaRPr lang="hr-HR"/>
        </a:p>
      </dgm:t>
    </dgm:pt>
    <dgm:pt modelId="{A7FB5393-F1B0-4803-9836-95F80F8A6FBB}" type="sibTrans" cxnId="{026B264B-18E5-4221-A2E5-40E3A4A2E7BD}">
      <dgm:prSet/>
      <dgm:spPr/>
      <dgm:t>
        <a:bodyPr/>
        <a:lstStyle/>
        <a:p>
          <a:endParaRPr lang="hr-HR"/>
        </a:p>
      </dgm:t>
    </dgm:pt>
    <dgm:pt modelId="{EF56CE5D-0FAE-4267-AD23-370D7502F5E8}">
      <dgm:prSet phldrT="[Text]" custT="1"/>
      <dgm:spPr/>
      <dgm:t>
        <a:bodyPr/>
        <a:lstStyle/>
        <a:p>
          <a:pPr algn="l"/>
          <a:r>
            <a:rPr lang="hr-HR" sz="1400" dirty="0" err="1" smtClean="0"/>
            <a:t>skračuje</a:t>
          </a:r>
          <a:r>
            <a:rPr lang="hr-HR" sz="1400" dirty="0" smtClean="0"/>
            <a:t> trajanje i </a:t>
          </a:r>
          <a:r>
            <a:rPr lang="hr-HR" sz="1400" dirty="0" err="1" smtClean="0"/>
            <a:t>volume</a:t>
          </a:r>
          <a:r>
            <a:rPr lang="hr-HR" sz="1400" dirty="0" smtClean="0"/>
            <a:t> krvarenja (50% VD, 43% ND)</a:t>
          </a:r>
          <a:endParaRPr lang="hr-HR" sz="1400" dirty="0"/>
        </a:p>
      </dgm:t>
    </dgm:pt>
    <dgm:pt modelId="{46F95A24-EA12-4B7C-9583-AAAE47A4585E}" type="parTrans" cxnId="{F22CD371-6A23-4921-AFC2-6B2F3BC8DBFF}">
      <dgm:prSet/>
      <dgm:spPr/>
      <dgm:t>
        <a:bodyPr/>
        <a:lstStyle/>
        <a:p>
          <a:endParaRPr lang="hr-HR"/>
        </a:p>
      </dgm:t>
    </dgm:pt>
    <dgm:pt modelId="{0CF8ECDC-382A-4466-B537-86CA4DF49B04}" type="sibTrans" cxnId="{F22CD371-6A23-4921-AFC2-6B2F3BC8DBFF}">
      <dgm:prSet/>
      <dgm:spPr/>
      <dgm:t>
        <a:bodyPr/>
        <a:lstStyle/>
        <a:p>
          <a:endParaRPr lang="hr-HR"/>
        </a:p>
      </dgm:t>
    </dgm:pt>
    <dgm:pt modelId="{D680CAE9-43A6-457E-B1EF-7B83C2BB8847}">
      <dgm:prSet phldrT="[Text]" custT="1"/>
      <dgm:spPr/>
      <dgm:t>
        <a:bodyPr/>
        <a:lstStyle/>
        <a:p>
          <a:pPr algn="l"/>
          <a:r>
            <a:rPr lang="hr-HR" sz="1400" dirty="0" smtClean="0"/>
            <a:t>kontinuirana primjena</a:t>
          </a:r>
          <a:endParaRPr lang="hr-HR" sz="1400" dirty="0"/>
        </a:p>
      </dgm:t>
    </dgm:pt>
    <dgm:pt modelId="{48831CF2-930A-4254-B4AF-BD1BA0139ADC}" type="parTrans" cxnId="{62CAEB29-EC4F-4D2D-8AE9-4E375D439EE8}">
      <dgm:prSet/>
      <dgm:spPr/>
      <dgm:t>
        <a:bodyPr/>
        <a:lstStyle/>
        <a:p>
          <a:endParaRPr lang="hr-HR"/>
        </a:p>
      </dgm:t>
    </dgm:pt>
    <dgm:pt modelId="{0951477D-9341-45C4-B3FA-660F5AB8E1E5}" type="sibTrans" cxnId="{62CAEB29-EC4F-4D2D-8AE9-4E375D439EE8}">
      <dgm:prSet/>
      <dgm:spPr/>
      <dgm:t>
        <a:bodyPr/>
        <a:lstStyle/>
        <a:p>
          <a:endParaRPr lang="hr-HR"/>
        </a:p>
      </dgm:t>
    </dgm:pt>
    <dgm:pt modelId="{76657BC7-0D3C-4B7B-9900-023335E37530}">
      <dgm:prSet phldrT="[Text]" custT="1"/>
      <dgm:spPr/>
      <dgm:t>
        <a:bodyPr/>
        <a:lstStyle/>
        <a:p>
          <a:r>
            <a:rPr lang="hr-HR" sz="1400" dirty="0" smtClean="0"/>
            <a:t>5. do 25. dana ciklusa (80% smanjuje krvarenja)</a:t>
          </a:r>
          <a:endParaRPr lang="hr-HR" sz="1400" dirty="0"/>
        </a:p>
      </dgm:t>
    </dgm:pt>
    <dgm:pt modelId="{A3D6B9F3-47D5-4A6C-975D-3B0DB5900B42}" type="parTrans" cxnId="{62CC68C3-9C99-4841-B19D-8E122D1B88E7}">
      <dgm:prSet/>
      <dgm:spPr/>
      <dgm:t>
        <a:bodyPr/>
        <a:lstStyle/>
        <a:p>
          <a:endParaRPr lang="hr-HR"/>
        </a:p>
      </dgm:t>
    </dgm:pt>
    <dgm:pt modelId="{FBAA1C2B-8AE3-4C4F-859F-99C8F081C8D9}" type="sibTrans" cxnId="{62CC68C3-9C99-4841-B19D-8E122D1B88E7}">
      <dgm:prSet/>
      <dgm:spPr/>
      <dgm:t>
        <a:bodyPr/>
        <a:lstStyle/>
        <a:p>
          <a:endParaRPr lang="hr-HR"/>
        </a:p>
      </dgm:t>
    </dgm:pt>
    <dgm:pt modelId="{E3C4B0F5-4AF3-4739-977B-3EB7018722D7}">
      <dgm:prSet phldrT="[Text]" custT="1"/>
      <dgm:spPr/>
      <dgm:t>
        <a:bodyPr/>
        <a:lstStyle/>
        <a:p>
          <a:r>
            <a:rPr lang="hr-HR" sz="2400" b="1" dirty="0" smtClean="0"/>
            <a:t>IUD</a:t>
          </a:r>
          <a:endParaRPr lang="hr-HR" sz="2400" b="1" dirty="0"/>
        </a:p>
      </dgm:t>
    </dgm:pt>
    <dgm:pt modelId="{2A2612C3-7592-4A0E-AEA9-5946B648410D}" type="parTrans" cxnId="{51423516-6DC5-4BE5-A8C1-D05B731D85E4}">
      <dgm:prSet/>
      <dgm:spPr/>
      <dgm:t>
        <a:bodyPr/>
        <a:lstStyle/>
        <a:p>
          <a:endParaRPr lang="hr-HR"/>
        </a:p>
      </dgm:t>
    </dgm:pt>
    <dgm:pt modelId="{618F4A25-4F5F-4824-85D9-78970A7B3A84}" type="sibTrans" cxnId="{51423516-6DC5-4BE5-A8C1-D05B731D85E4}">
      <dgm:prSet/>
      <dgm:spPr/>
      <dgm:t>
        <a:bodyPr/>
        <a:lstStyle/>
        <a:p>
          <a:endParaRPr lang="hr-HR"/>
        </a:p>
      </dgm:t>
    </dgm:pt>
    <dgm:pt modelId="{2D1593E8-2BDB-4823-8B39-149C6D1EE776}">
      <dgm:prSet phldrT="[Text]" custT="1"/>
      <dgm:spPr/>
      <dgm:t>
        <a:bodyPr/>
        <a:lstStyle/>
        <a:p>
          <a:r>
            <a:rPr lang="pl-PL" sz="1400" b="0" dirty="0" smtClean="0"/>
            <a:t> 95 %, ( &gt;12 </a:t>
          </a:r>
          <a:r>
            <a:rPr lang="pl-PL" sz="1400" b="0" dirty="0" err="1" smtClean="0"/>
            <a:t>mj</a:t>
          </a:r>
          <a:r>
            <a:rPr lang="pl-PL" sz="1400" b="0" dirty="0" smtClean="0"/>
            <a:t> ) </a:t>
          </a:r>
          <a:endParaRPr lang="hr-HR" sz="1400" b="0" dirty="0" smtClean="0"/>
        </a:p>
      </dgm:t>
    </dgm:pt>
    <dgm:pt modelId="{C6E05CC4-3799-40DC-8A2A-B1B92F3702F4}" type="parTrans" cxnId="{E185AA5A-587C-41A0-8D60-2E72CCE776B0}">
      <dgm:prSet/>
      <dgm:spPr/>
      <dgm:t>
        <a:bodyPr/>
        <a:lstStyle/>
        <a:p>
          <a:endParaRPr lang="hr-HR"/>
        </a:p>
      </dgm:t>
    </dgm:pt>
    <dgm:pt modelId="{12BCE950-5579-4221-8FCB-1C1DFA017678}" type="sibTrans" cxnId="{E185AA5A-587C-41A0-8D60-2E72CCE776B0}">
      <dgm:prSet/>
      <dgm:spPr/>
      <dgm:t>
        <a:bodyPr/>
        <a:lstStyle/>
        <a:p>
          <a:endParaRPr lang="hr-HR"/>
        </a:p>
      </dgm:t>
    </dgm:pt>
    <dgm:pt modelId="{026279BA-31B5-43D3-82AB-C447AEC8E954}">
      <dgm:prSet phldrT="[Text]" custT="1"/>
      <dgm:spPr/>
      <dgm:t>
        <a:bodyPr/>
        <a:lstStyle/>
        <a:p>
          <a:r>
            <a:rPr lang="hr-HR" sz="1400" b="0" dirty="0" smtClean="0"/>
            <a:t>učinkovitost usporediva s ablacijom endometrija i </a:t>
          </a:r>
          <a:r>
            <a:rPr lang="hr-HR" sz="1400" b="0" dirty="0" err="1" smtClean="0"/>
            <a:t>histerektomijom</a:t>
          </a:r>
          <a:endParaRPr lang="hr-HR" sz="1400" b="0" dirty="0" smtClean="0"/>
        </a:p>
      </dgm:t>
    </dgm:pt>
    <dgm:pt modelId="{3AEF5219-F9B8-4656-993C-A7BAE92673B2}" type="parTrans" cxnId="{84835044-D886-42A5-8980-3B845229B5D8}">
      <dgm:prSet/>
      <dgm:spPr/>
      <dgm:t>
        <a:bodyPr/>
        <a:lstStyle/>
        <a:p>
          <a:endParaRPr lang="hr-HR"/>
        </a:p>
      </dgm:t>
    </dgm:pt>
    <dgm:pt modelId="{9A274BF2-7780-4156-8551-EE6B657F5D6D}" type="sibTrans" cxnId="{84835044-D886-42A5-8980-3B845229B5D8}">
      <dgm:prSet/>
      <dgm:spPr/>
      <dgm:t>
        <a:bodyPr/>
        <a:lstStyle/>
        <a:p>
          <a:endParaRPr lang="hr-HR"/>
        </a:p>
      </dgm:t>
    </dgm:pt>
    <dgm:pt modelId="{81207E75-9201-4FC3-9063-E832C88EC811}">
      <dgm:prSet phldrT="[Text]" custT="1"/>
      <dgm:spPr/>
      <dgm:t>
        <a:bodyPr/>
        <a:lstStyle/>
        <a:p>
          <a:pPr algn="l"/>
          <a:r>
            <a:rPr lang="hr-HR" sz="1400" dirty="0" smtClean="0"/>
            <a:t>zaustavlja akutna krvarenja u 75% slučajeva</a:t>
          </a:r>
          <a:endParaRPr lang="hr-HR" sz="1400" dirty="0"/>
        </a:p>
      </dgm:t>
    </dgm:pt>
    <dgm:pt modelId="{97B3DE3E-D250-4A97-A17A-7495CA43DEDF}" type="parTrans" cxnId="{8006FFAC-B0F9-411F-A998-F0D6F92038E5}">
      <dgm:prSet/>
      <dgm:spPr/>
      <dgm:t>
        <a:bodyPr/>
        <a:lstStyle/>
        <a:p>
          <a:endParaRPr lang="hr-HR"/>
        </a:p>
      </dgm:t>
    </dgm:pt>
    <dgm:pt modelId="{7FDD4D86-BFB6-44D7-9F14-2D330E7E3121}" type="sibTrans" cxnId="{8006FFAC-B0F9-411F-A998-F0D6F92038E5}">
      <dgm:prSet/>
      <dgm:spPr/>
      <dgm:t>
        <a:bodyPr/>
        <a:lstStyle/>
        <a:p>
          <a:endParaRPr lang="hr-HR"/>
        </a:p>
      </dgm:t>
    </dgm:pt>
    <dgm:pt modelId="{B7054A77-2B67-4174-952F-A52E8BC17280}">
      <dgm:prSet phldrT="[Text]" custT="1"/>
      <dgm:spPr/>
      <dgm:t>
        <a:bodyPr/>
        <a:lstStyle/>
        <a:p>
          <a:pPr algn="l"/>
          <a:endParaRPr lang="hr-HR" sz="1400" dirty="0"/>
        </a:p>
      </dgm:t>
    </dgm:pt>
    <dgm:pt modelId="{58FC8A30-7496-4CCC-B056-5F96F38DCF39}" type="parTrans" cxnId="{C6CC7577-D9AD-4765-9E53-888A5CD731E2}">
      <dgm:prSet/>
      <dgm:spPr/>
      <dgm:t>
        <a:bodyPr/>
        <a:lstStyle/>
        <a:p>
          <a:endParaRPr lang="hr-HR"/>
        </a:p>
      </dgm:t>
    </dgm:pt>
    <dgm:pt modelId="{020910FA-CBEF-41CC-9452-6DCBA98C1238}" type="sibTrans" cxnId="{C6CC7577-D9AD-4765-9E53-888A5CD731E2}">
      <dgm:prSet/>
      <dgm:spPr/>
      <dgm:t>
        <a:bodyPr/>
        <a:lstStyle/>
        <a:p>
          <a:endParaRPr lang="hr-HR"/>
        </a:p>
      </dgm:t>
    </dgm:pt>
    <dgm:pt modelId="{B3E26657-A016-4EB8-A434-4A06E9B92013}">
      <dgm:prSet phldrT="[Text]" custT="1"/>
      <dgm:spPr/>
      <dgm:t>
        <a:bodyPr/>
        <a:lstStyle/>
        <a:p>
          <a:pPr algn="l"/>
          <a:endParaRPr lang="hr-HR" sz="1400" dirty="0"/>
        </a:p>
      </dgm:t>
    </dgm:pt>
    <dgm:pt modelId="{3B2E598D-3D9F-41C0-9C71-35E6F41AC2BB}" type="parTrans" cxnId="{D34BE580-7BDF-4CB1-9310-3F2AFB7B28AD}">
      <dgm:prSet/>
      <dgm:spPr/>
      <dgm:t>
        <a:bodyPr/>
        <a:lstStyle/>
        <a:p>
          <a:endParaRPr lang="hr-HR"/>
        </a:p>
      </dgm:t>
    </dgm:pt>
    <dgm:pt modelId="{365B6EAE-BB23-46C4-B412-5BCCA4FD74BD}" type="sibTrans" cxnId="{D34BE580-7BDF-4CB1-9310-3F2AFB7B28AD}">
      <dgm:prSet/>
      <dgm:spPr/>
      <dgm:t>
        <a:bodyPr/>
        <a:lstStyle/>
        <a:p>
          <a:endParaRPr lang="hr-HR"/>
        </a:p>
      </dgm:t>
    </dgm:pt>
    <dgm:pt modelId="{8B5F5AE4-DBE9-4E78-B62B-F259AD09E06C}">
      <dgm:prSet phldrT="[Text]" custT="1"/>
      <dgm:spPr/>
      <dgm:t>
        <a:bodyPr/>
        <a:lstStyle/>
        <a:p>
          <a:pPr algn="l"/>
          <a:endParaRPr lang="hr-HR" sz="1400" dirty="0"/>
        </a:p>
      </dgm:t>
    </dgm:pt>
    <dgm:pt modelId="{7D5C8806-6F7B-4871-BB8A-1CFE8A022A22}" type="parTrans" cxnId="{28B8ADBF-F7A9-4173-8DA7-4651DD45C7CF}">
      <dgm:prSet/>
      <dgm:spPr/>
      <dgm:t>
        <a:bodyPr/>
        <a:lstStyle/>
        <a:p>
          <a:endParaRPr lang="hr-HR"/>
        </a:p>
      </dgm:t>
    </dgm:pt>
    <dgm:pt modelId="{2B0708C5-20AE-4EA6-AACC-34A5704E43A9}" type="sibTrans" cxnId="{28B8ADBF-F7A9-4173-8DA7-4651DD45C7CF}">
      <dgm:prSet/>
      <dgm:spPr/>
      <dgm:t>
        <a:bodyPr/>
        <a:lstStyle/>
        <a:p>
          <a:endParaRPr lang="hr-HR"/>
        </a:p>
      </dgm:t>
    </dgm:pt>
    <dgm:pt modelId="{F86401A8-AE25-4CCD-AC0E-35BC5749CF17}">
      <dgm:prSet phldrT="[Text]" custT="1"/>
      <dgm:spPr/>
      <dgm:t>
        <a:bodyPr/>
        <a:lstStyle/>
        <a:p>
          <a:endParaRPr lang="hr-HR" sz="1400" dirty="0"/>
        </a:p>
      </dgm:t>
    </dgm:pt>
    <dgm:pt modelId="{C0F87871-50AE-4D21-A89D-D2DA6E485CCF}" type="parTrans" cxnId="{5161D990-64D2-4829-9B44-D579EDFC1B0B}">
      <dgm:prSet/>
      <dgm:spPr/>
      <dgm:t>
        <a:bodyPr/>
        <a:lstStyle/>
        <a:p>
          <a:endParaRPr lang="hr-HR"/>
        </a:p>
      </dgm:t>
    </dgm:pt>
    <dgm:pt modelId="{C0890CAA-8C23-45BC-81BE-3A741736BCFC}" type="sibTrans" cxnId="{5161D990-64D2-4829-9B44-D579EDFC1B0B}">
      <dgm:prSet/>
      <dgm:spPr/>
      <dgm:t>
        <a:bodyPr/>
        <a:lstStyle/>
        <a:p>
          <a:endParaRPr lang="hr-HR"/>
        </a:p>
      </dgm:t>
    </dgm:pt>
    <dgm:pt modelId="{ACFADABF-9FEC-4298-B2A2-D91E454F4888}">
      <dgm:prSet phldrT="[Text]" custT="1"/>
      <dgm:spPr/>
      <dgm:t>
        <a:bodyPr/>
        <a:lstStyle/>
        <a:p>
          <a:r>
            <a:rPr lang="hr-HR" sz="1400" b="0" dirty="0" smtClean="0"/>
            <a:t>86 %,  ( &gt;3mj )</a:t>
          </a:r>
        </a:p>
      </dgm:t>
    </dgm:pt>
    <dgm:pt modelId="{3DB3D550-11A5-4AFB-89AA-A92843CAD7FD}" type="parTrans" cxnId="{75851765-6355-4DDD-A58A-27C5841F7F58}">
      <dgm:prSet/>
      <dgm:spPr/>
      <dgm:t>
        <a:bodyPr/>
        <a:lstStyle/>
        <a:p>
          <a:endParaRPr lang="hr-HR"/>
        </a:p>
      </dgm:t>
    </dgm:pt>
    <dgm:pt modelId="{51A20218-D2BB-4E7A-A258-E5A0D0A2245D}" type="sibTrans" cxnId="{75851765-6355-4DDD-A58A-27C5841F7F58}">
      <dgm:prSet/>
      <dgm:spPr/>
      <dgm:t>
        <a:bodyPr/>
        <a:lstStyle/>
        <a:p>
          <a:endParaRPr lang="hr-HR"/>
        </a:p>
      </dgm:t>
    </dgm:pt>
    <dgm:pt modelId="{A867B084-28E1-4FFB-A75E-44CAF6061B5E}">
      <dgm:prSet phldrT="[Text]" custT="1"/>
      <dgm:spPr/>
      <dgm:t>
        <a:bodyPr/>
        <a:lstStyle/>
        <a:p>
          <a:endParaRPr lang="hr-HR" sz="1400" b="0" dirty="0" smtClean="0"/>
        </a:p>
      </dgm:t>
    </dgm:pt>
    <dgm:pt modelId="{F397B298-E78C-4546-9578-BC57125FED83}" type="parTrans" cxnId="{7B33D3F2-7226-4CFB-8BB3-CEA6FA402F1B}">
      <dgm:prSet/>
      <dgm:spPr/>
      <dgm:t>
        <a:bodyPr/>
        <a:lstStyle/>
        <a:p>
          <a:endParaRPr lang="hr-HR"/>
        </a:p>
      </dgm:t>
    </dgm:pt>
    <dgm:pt modelId="{1FA7BAED-4CDC-4261-80C8-620ECF789475}" type="sibTrans" cxnId="{7B33D3F2-7226-4CFB-8BB3-CEA6FA402F1B}">
      <dgm:prSet/>
      <dgm:spPr/>
      <dgm:t>
        <a:bodyPr/>
        <a:lstStyle/>
        <a:p>
          <a:endParaRPr lang="hr-HR"/>
        </a:p>
      </dgm:t>
    </dgm:pt>
    <dgm:pt modelId="{240AFEC2-2600-46B9-A6C0-597083AC7FF2}">
      <dgm:prSet phldrT="[Text]" custT="1"/>
      <dgm:spPr/>
      <dgm:t>
        <a:bodyPr/>
        <a:lstStyle/>
        <a:p>
          <a:endParaRPr lang="hr-HR" sz="1400" dirty="0"/>
        </a:p>
      </dgm:t>
    </dgm:pt>
    <dgm:pt modelId="{1DA75AA0-DFB9-46D7-835B-7BC3E3BD427E}" type="parTrans" cxnId="{861BA5EB-0D9E-457D-A53D-473EE1409DBD}">
      <dgm:prSet/>
      <dgm:spPr/>
      <dgm:t>
        <a:bodyPr/>
        <a:lstStyle/>
        <a:p>
          <a:endParaRPr lang="hr-HR"/>
        </a:p>
      </dgm:t>
    </dgm:pt>
    <dgm:pt modelId="{F3F227E6-8C07-4CCB-BBB7-C9C3A1F9D050}" type="sibTrans" cxnId="{861BA5EB-0D9E-457D-A53D-473EE1409DBD}">
      <dgm:prSet/>
      <dgm:spPr/>
      <dgm:t>
        <a:bodyPr/>
        <a:lstStyle/>
        <a:p>
          <a:endParaRPr lang="hr-HR"/>
        </a:p>
      </dgm:t>
    </dgm:pt>
    <dgm:pt modelId="{CB797422-960E-40D4-8550-A61A33081ED6}">
      <dgm:prSet phldrT="[Text]" custT="1"/>
      <dgm:spPr/>
      <dgm:t>
        <a:bodyPr/>
        <a:lstStyle/>
        <a:p>
          <a:endParaRPr lang="hr-HR" sz="1400" dirty="0"/>
        </a:p>
      </dgm:t>
    </dgm:pt>
    <dgm:pt modelId="{C3E66F05-7B13-4E0D-BCC2-FC143A93CEC0}" type="parTrans" cxnId="{31EA8EA4-2FAF-44D8-BA35-8915B6854E84}">
      <dgm:prSet/>
      <dgm:spPr/>
      <dgm:t>
        <a:bodyPr/>
        <a:lstStyle/>
        <a:p>
          <a:endParaRPr lang="hr-HR"/>
        </a:p>
      </dgm:t>
    </dgm:pt>
    <dgm:pt modelId="{DD8EA863-D5A4-45F2-8D65-77BCC50A3F8B}" type="sibTrans" cxnId="{31EA8EA4-2FAF-44D8-BA35-8915B6854E84}">
      <dgm:prSet/>
      <dgm:spPr/>
      <dgm:t>
        <a:bodyPr/>
        <a:lstStyle/>
        <a:p>
          <a:endParaRPr lang="hr-HR"/>
        </a:p>
      </dgm:t>
    </dgm:pt>
    <dgm:pt modelId="{14E579EB-4418-45D0-A1FB-A85B3A2B9311}">
      <dgm:prSet phldrT="[Text]" custT="1"/>
      <dgm:spPr/>
      <dgm:t>
        <a:bodyPr/>
        <a:lstStyle/>
        <a:p>
          <a:endParaRPr lang="hr-HR" sz="1400" dirty="0"/>
        </a:p>
      </dgm:t>
    </dgm:pt>
    <dgm:pt modelId="{CE058F67-0D92-4970-876D-DE165334361A}" type="parTrans" cxnId="{0C2DA5A5-4906-4E52-A638-6AD19FAD9281}">
      <dgm:prSet/>
      <dgm:spPr/>
      <dgm:t>
        <a:bodyPr/>
        <a:lstStyle/>
        <a:p>
          <a:endParaRPr lang="hr-HR"/>
        </a:p>
      </dgm:t>
    </dgm:pt>
    <dgm:pt modelId="{06A46E4C-0570-44DD-83E8-6B29A8FC8701}" type="sibTrans" cxnId="{0C2DA5A5-4906-4E52-A638-6AD19FAD9281}">
      <dgm:prSet/>
      <dgm:spPr/>
      <dgm:t>
        <a:bodyPr/>
        <a:lstStyle/>
        <a:p>
          <a:endParaRPr lang="hr-HR"/>
        </a:p>
      </dgm:t>
    </dgm:pt>
    <dgm:pt modelId="{8907CD5F-7B74-4AAF-9E6A-B958BEC968EE}">
      <dgm:prSet phldrT="[Text]" custT="1"/>
      <dgm:spPr/>
      <dgm:t>
        <a:bodyPr/>
        <a:lstStyle/>
        <a:p>
          <a:endParaRPr lang="hr-HR" sz="1400" dirty="0"/>
        </a:p>
      </dgm:t>
    </dgm:pt>
    <dgm:pt modelId="{8056E3B2-AE4C-4696-9703-E57B22FF2EFD}" type="parTrans" cxnId="{A45431D1-27BE-4CF9-805E-515B38B2E075}">
      <dgm:prSet/>
      <dgm:spPr/>
      <dgm:t>
        <a:bodyPr/>
        <a:lstStyle/>
        <a:p>
          <a:endParaRPr lang="hr-HR"/>
        </a:p>
      </dgm:t>
    </dgm:pt>
    <dgm:pt modelId="{B77BCC97-8CEB-4AD0-B927-4855CF2B6809}" type="sibTrans" cxnId="{A45431D1-27BE-4CF9-805E-515B38B2E075}">
      <dgm:prSet/>
      <dgm:spPr/>
      <dgm:t>
        <a:bodyPr/>
        <a:lstStyle/>
        <a:p>
          <a:endParaRPr lang="hr-HR"/>
        </a:p>
      </dgm:t>
    </dgm:pt>
    <dgm:pt modelId="{D3BE961C-0C3B-406E-8B04-332E62FC3C26}">
      <dgm:prSet phldrT="[Text]" custT="1"/>
      <dgm:spPr/>
      <dgm:t>
        <a:bodyPr/>
        <a:lstStyle/>
        <a:p>
          <a:endParaRPr lang="hr-HR" sz="1400" b="0" dirty="0" smtClean="0"/>
        </a:p>
      </dgm:t>
    </dgm:pt>
    <dgm:pt modelId="{E7FF8E6F-1E99-435C-B5E2-752E6960B3C2}" type="parTrans" cxnId="{AE361E13-3900-4738-8DA2-7E1011F99F48}">
      <dgm:prSet/>
      <dgm:spPr/>
      <dgm:t>
        <a:bodyPr/>
        <a:lstStyle/>
        <a:p>
          <a:endParaRPr lang="hr-HR"/>
        </a:p>
      </dgm:t>
    </dgm:pt>
    <dgm:pt modelId="{16BC39BF-1CE4-47B8-BFC0-1BA16F1CAD5D}" type="sibTrans" cxnId="{AE361E13-3900-4738-8DA2-7E1011F99F48}">
      <dgm:prSet/>
      <dgm:spPr/>
      <dgm:t>
        <a:bodyPr/>
        <a:lstStyle/>
        <a:p>
          <a:endParaRPr lang="hr-HR"/>
        </a:p>
      </dgm:t>
    </dgm:pt>
    <dgm:pt modelId="{8F57217A-7832-4B9F-A005-74AD4F6C073A}">
      <dgm:prSet phldrT="[Text]" custT="1"/>
      <dgm:spPr/>
      <dgm:t>
        <a:bodyPr/>
        <a:lstStyle/>
        <a:p>
          <a:endParaRPr lang="hr-HR" sz="1400" b="0" dirty="0" smtClean="0"/>
        </a:p>
      </dgm:t>
    </dgm:pt>
    <dgm:pt modelId="{46B76CAD-78C8-41B0-8EDE-E52ED4627395}" type="parTrans" cxnId="{EC757124-CCEB-4C29-BA10-281F48234B5F}">
      <dgm:prSet/>
      <dgm:spPr/>
      <dgm:t>
        <a:bodyPr/>
        <a:lstStyle/>
        <a:p>
          <a:endParaRPr lang="hr-HR"/>
        </a:p>
      </dgm:t>
    </dgm:pt>
    <dgm:pt modelId="{AB3B29BD-06B0-4980-946B-3B9763870708}" type="sibTrans" cxnId="{EC757124-CCEB-4C29-BA10-281F48234B5F}">
      <dgm:prSet/>
      <dgm:spPr/>
      <dgm:t>
        <a:bodyPr/>
        <a:lstStyle/>
        <a:p>
          <a:endParaRPr lang="hr-HR"/>
        </a:p>
      </dgm:t>
    </dgm:pt>
    <dgm:pt modelId="{80D72B99-CCB0-4839-9016-E49BD4070F56}">
      <dgm:prSet phldrT="[Text]" custT="1"/>
      <dgm:spPr/>
      <dgm:t>
        <a:bodyPr/>
        <a:lstStyle/>
        <a:p>
          <a:pPr algn="just"/>
          <a:endParaRPr lang="hr-HR" sz="1400" dirty="0"/>
        </a:p>
      </dgm:t>
    </dgm:pt>
    <dgm:pt modelId="{4264B728-8981-4124-9B62-39B7D351FC29}" type="parTrans" cxnId="{397E02DD-564E-49D7-96CE-539C843CC26E}">
      <dgm:prSet/>
      <dgm:spPr/>
      <dgm:t>
        <a:bodyPr/>
        <a:lstStyle/>
        <a:p>
          <a:endParaRPr lang="hr-HR"/>
        </a:p>
      </dgm:t>
    </dgm:pt>
    <dgm:pt modelId="{46304FEF-80FE-4C1F-9D25-3DE8B8CD3D6E}" type="sibTrans" cxnId="{397E02DD-564E-49D7-96CE-539C843CC26E}">
      <dgm:prSet/>
      <dgm:spPr/>
      <dgm:t>
        <a:bodyPr/>
        <a:lstStyle/>
        <a:p>
          <a:endParaRPr lang="hr-HR"/>
        </a:p>
      </dgm:t>
    </dgm:pt>
    <dgm:pt modelId="{ABC55AEC-6CEE-4441-829E-FB0CA8712AF3}">
      <dgm:prSet phldrT="[Text]" custT="1"/>
      <dgm:spPr/>
      <dgm:t>
        <a:bodyPr/>
        <a:lstStyle/>
        <a:p>
          <a:r>
            <a:rPr lang="hr-HR" sz="1400" b="0" dirty="0" smtClean="0"/>
            <a:t>čest izbor liječenja NKM</a:t>
          </a:r>
        </a:p>
      </dgm:t>
    </dgm:pt>
    <dgm:pt modelId="{F91429B6-CAC3-4D1B-BFB4-563C18A75406}" type="parTrans" cxnId="{A115F047-FE59-4F8F-ABA3-1C497036109A}">
      <dgm:prSet/>
      <dgm:spPr/>
      <dgm:t>
        <a:bodyPr/>
        <a:lstStyle/>
        <a:p>
          <a:endParaRPr lang="hr-HR"/>
        </a:p>
      </dgm:t>
    </dgm:pt>
    <dgm:pt modelId="{899D1BEB-63AD-4E3F-8942-469EFB763F30}" type="sibTrans" cxnId="{A115F047-FE59-4F8F-ABA3-1C497036109A}">
      <dgm:prSet/>
      <dgm:spPr/>
      <dgm:t>
        <a:bodyPr/>
        <a:lstStyle/>
        <a:p>
          <a:endParaRPr lang="hr-HR"/>
        </a:p>
      </dgm:t>
    </dgm:pt>
    <dgm:pt modelId="{A3DC91E1-CE91-4C7E-A1CD-95562B87E0D2}">
      <dgm:prSet phldrT="[Text]" custT="1"/>
      <dgm:spPr/>
      <dgm:t>
        <a:bodyPr/>
        <a:lstStyle/>
        <a:p>
          <a:r>
            <a:rPr lang="hr-HR" sz="1400" b="0" dirty="0" smtClean="0"/>
            <a:t>jača redukcija krvarenja</a:t>
          </a:r>
        </a:p>
      </dgm:t>
    </dgm:pt>
    <dgm:pt modelId="{1D968BAE-2B62-4384-A756-C561552CCE23}" type="parTrans" cxnId="{86FFDE2B-C358-4E70-84D3-2E6AC143FB1E}">
      <dgm:prSet/>
      <dgm:spPr/>
      <dgm:t>
        <a:bodyPr/>
        <a:lstStyle/>
        <a:p>
          <a:endParaRPr lang="hr-HR"/>
        </a:p>
      </dgm:t>
    </dgm:pt>
    <dgm:pt modelId="{B9187D59-FF12-4C4E-99CB-F133430D8256}" type="sibTrans" cxnId="{86FFDE2B-C358-4E70-84D3-2E6AC143FB1E}">
      <dgm:prSet/>
      <dgm:spPr/>
      <dgm:t>
        <a:bodyPr/>
        <a:lstStyle/>
        <a:p>
          <a:endParaRPr lang="hr-HR"/>
        </a:p>
      </dgm:t>
    </dgm:pt>
    <dgm:pt modelId="{5974FD74-1983-4FE7-898B-83E2E2B2E795}">
      <dgm:prSet phldrT="[Text]" custT="1"/>
      <dgm:spPr/>
      <dgm:t>
        <a:bodyPr/>
        <a:lstStyle/>
        <a:p>
          <a:endParaRPr lang="hr-HR" sz="1400" b="0" dirty="0" smtClean="0"/>
        </a:p>
      </dgm:t>
    </dgm:pt>
    <dgm:pt modelId="{1D3FC4DC-EC7A-4B46-BD71-6EB88BECFD9F}" type="parTrans" cxnId="{F5AC3F55-0C5A-4E69-A82C-6A2E0FEE0A78}">
      <dgm:prSet/>
      <dgm:spPr/>
      <dgm:t>
        <a:bodyPr/>
        <a:lstStyle/>
        <a:p>
          <a:endParaRPr lang="hr-HR"/>
        </a:p>
      </dgm:t>
    </dgm:pt>
    <dgm:pt modelId="{0DF47FA1-A748-4996-831E-E4F7B2E271C7}" type="sibTrans" cxnId="{F5AC3F55-0C5A-4E69-A82C-6A2E0FEE0A78}">
      <dgm:prSet/>
      <dgm:spPr/>
      <dgm:t>
        <a:bodyPr/>
        <a:lstStyle/>
        <a:p>
          <a:endParaRPr lang="hr-HR"/>
        </a:p>
      </dgm:t>
    </dgm:pt>
    <dgm:pt modelId="{1B4F5C85-EFA8-457A-AA1C-99EE1DCC76C1}">
      <dgm:prSet phldrT="[Text]" custT="1"/>
      <dgm:spPr/>
      <dgm:t>
        <a:bodyPr/>
        <a:lstStyle/>
        <a:p>
          <a:pPr algn="l"/>
          <a:r>
            <a:rPr lang="hr-HR" sz="1400" dirty="0" err="1" smtClean="0"/>
            <a:t>drospirenon</a:t>
          </a:r>
          <a:r>
            <a:rPr lang="hr-HR" sz="1400" dirty="0" smtClean="0"/>
            <a:t>, </a:t>
          </a:r>
          <a:r>
            <a:rPr lang="hr-HR" sz="1400" dirty="0" err="1" smtClean="0"/>
            <a:t>gestoden</a:t>
          </a:r>
          <a:r>
            <a:rPr lang="hr-HR" sz="1400" dirty="0" smtClean="0"/>
            <a:t>, </a:t>
          </a:r>
          <a:r>
            <a:rPr lang="hr-HR" sz="1400" dirty="0" err="1" smtClean="0"/>
            <a:t>levonorgestrel</a:t>
          </a:r>
          <a:r>
            <a:rPr lang="hr-HR" sz="1400" dirty="0" smtClean="0"/>
            <a:t>, </a:t>
          </a:r>
          <a:r>
            <a:rPr lang="hr-HR" sz="1400" dirty="0" err="1" smtClean="0"/>
            <a:t>norgestimat</a:t>
          </a:r>
          <a:r>
            <a:rPr lang="hr-HR" sz="1400" dirty="0" smtClean="0"/>
            <a:t>, </a:t>
          </a:r>
          <a:r>
            <a:rPr lang="hr-HR" sz="1400" dirty="0" err="1" smtClean="0"/>
            <a:t>desogestre</a:t>
          </a:r>
          <a:endParaRPr lang="hr-HR" sz="1400" dirty="0"/>
        </a:p>
      </dgm:t>
    </dgm:pt>
    <dgm:pt modelId="{5B845FF1-301C-4CE2-8B48-346752FCD286}" type="parTrans" cxnId="{4D009B80-A601-4CFE-BDE8-5FE601927751}">
      <dgm:prSet/>
      <dgm:spPr/>
      <dgm:t>
        <a:bodyPr/>
        <a:lstStyle/>
        <a:p>
          <a:endParaRPr lang="hr-HR"/>
        </a:p>
      </dgm:t>
    </dgm:pt>
    <dgm:pt modelId="{1C98AE9C-0615-4EB9-B418-0B37DC8A6F9A}" type="sibTrans" cxnId="{4D009B80-A601-4CFE-BDE8-5FE601927751}">
      <dgm:prSet/>
      <dgm:spPr/>
      <dgm:t>
        <a:bodyPr/>
        <a:lstStyle/>
        <a:p>
          <a:endParaRPr lang="hr-HR"/>
        </a:p>
      </dgm:t>
    </dgm:pt>
    <dgm:pt modelId="{115DB946-F4B1-4F78-A1DE-9D754F4D3318}">
      <dgm:prSet phldrT="[Text]" custT="1"/>
      <dgm:spPr/>
      <dgm:t>
        <a:bodyPr/>
        <a:lstStyle/>
        <a:p>
          <a:pPr algn="l"/>
          <a:endParaRPr lang="hr-HR" sz="1400" dirty="0"/>
        </a:p>
      </dgm:t>
    </dgm:pt>
    <dgm:pt modelId="{DC636B71-6A0B-43D3-B2D8-DCA4066DC35B}" type="parTrans" cxnId="{17578C83-6129-4334-BE3C-642096929259}">
      <dgm:prSet/>
      <dgm:spPr/>
      <dgm:t>
        <a:bodyPr/>
        <a:lstStyle/>
        <a:p>
          <a:endParaRPr lang="hr-HR"/>
        </a:p>
      </dgm:t>
    </dgm:pt>
    <dgm:pt modelId="{565CDFAE-622C-4C11-80E6-7800E67AB64E}" type="sibTrans" cxnId="{17578C83-6129-4334-BE3C-642096929259}">
      <dgm:prSet/>
      <dgm:spPr/>
      <dgm:t>
        <a:bodyPr/>
        <a:lstStyle/>
        <a:p>
          <a:endParaRPr lang="hr-HR"/>
        </a:p>
      </dgm:t>
    </dgm:pt>
    <dgm:pt modelId="{F1CFF966-8C2B-48E4-94B0-CB4239A42094}" type="pres">
      <dgm:prSet presAssocID="{933584A2-68F5-4971-809B-706A1815FB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3095B05-F6EF-4F6A-8685-D7B2490B6C7B}" type="pres">
      <dgm:prSet presAssocID="{0418D14A-5381-457B-9BFD-873BB2B4E655}" presName="composite" presStyleCnt="0"/>
      <dgm:spPr/>
    </dgm:pt>
    <dgm:pt modelId="{C5883302-9918-4545-BA36-40A18D4D1418}" type="pres">
      <dgm:prSet presAssocID="{0418D14A-5381-457B-9BFD-873BB2B4E655}" presName="parTx" presStyleLbl="alignNode1" presStyleIdx="0" presStyleCnt="4" custScaleX="986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62458CE-FCED-4650-8270-A95A4CED17E3}" type="pres">
      <dgm:prSet presAssocID="{0418D14A-5381-457B-9BFD-873BB2B4E655}" presName="desTx" presStyleLbl="alignAccFollowNode1" presStyleIdx="0" presStyleCnt="4" custScaleX="98624" custScaleY="85396" custLinFactNeighborX="-176" custLinFactNeighborY="-706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FF03B09-885C-4BDD-9A84-9AB57DE7FB67}" type="pres">
      <dgm:prSet presAssocID="{DA4D87D3-4E98-4E0D-9876-6F9F1C79AD88}" presName="space" presStyleCnt="0"/>
      <dgm:spPr/>
    </dgm:pt>
    <dgm:pt modelId="{1C08390B-79B0-4BD5-A74B-C6BA9AD5814F}" type="pres">
      <dgm:prSet presAssocID="{58F7FA2C-B55A-417D-9A7B-899157B14E06}" presName="composite" presStyleCnt="0"/>
      <dgm:spPr/>
    </dgm:pt>
    <dgm:pt modelId="{D99B978E-FD6B-463E-941D-2E0950B455BF}" type="pres">
      <dgm:prSet presAssocID="{58F7FA2C-B55A-417D-9A7B-899157B14E06}" presName="parTx" presStyleLbl="alignNode1" presStyleIdx="1" presStyleCnt="4" custScaleX="1289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10812F8-9FCA-4A72-892A-9575EF44ADDD}" type="pres">
      <dgm:prSet presAssocID="{58F7FA2C-B55A-417D-9A7B-899157B14E06}" presName="desTx" presStyleLbl="alignAccFollowNode1" presStyleIdx="1" presStyleCnt="4" custScaleX="129102" custScaleY="84470" custLinFactNeighborX="-190" custLinFactNeighborY="-776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5C15049-4519-4565-879A-81B4DE606D37}" type="pres">
      <dgm:prSet presAssocID="{25591743-C167-4A8F-86F6-F4032757FDD4}" presName="space" presStyleCnt="0"/>
      <dgm:spPr/>
    </dgm:pt>
    <dgm:pt modelId="{884C16EE-1A63-447B-9B06-7E224D74D718}" type="pres">
      <dgm:prSet presAssocID="{E4FC58B1-AC05-466F-A04F-1FD80FA11451}" presName="composite" presStyleCnt="0"/>
      <dgm:spPr/>
    </dgm:pt>
    <dgm:pt modelId="{CE2C646B-9D16-4740-B02B-06BD0B3B8938}" type="pres">
      <dgm:prSet presAssocID="{E4FC58B1-AC05-466F-A04F-1FD80FA11451}" presName="parTx" presStyleLbl="alignNode1" presStyleIdx="2" presStyleCnt="4" custScaleX="1316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F96558F-3FF8-4C4E-A693-E2B4CC4CEF95}" type="pres">
      <dgm:prSet presAssocID="{E4FC58B1-AC05-466F-A04F-1FD80FA11451}" presName="desTx" presStyleLbl="alignAccFollowNode1" presStyleIdx="2" presStyleCnt="4" custScaleX="132330" custScaleY="85396" custLinFactNeighborX="2052" custLinFactNeighborY="-708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CA33290-3399-4FA6-BDD0-994FC39906F9}" type="pres">
      <dgm:prSet presAssocID="{3FA26217-F147-4BA7-836A-D6D0600C2BDB}" presName="space" presStyleCnt="0"/>
      <dgm:spPr/>
    </dgm:pt>
    <dgm:pt modelId="{9587F25D-B1AB-45E3-B28A-4F447732D4AA}" type="pres">
      <dgm:prSet presAssocID="{E3C4B0F5-4AF3-4739-977B-3EB7018722D7}" presName="composite" presStyleCnt="0"/>
      <dgm:spPr/>
    </dgm:pt>
    <dgm:pt modelId="{A84D9124-B091-43E0-9734-847907D414AF}" type="pres">
      <dgm:prSet presAssocID="{E3C4B0F5-4AF3-4739-977B-3EB7018722D7}" presName="parTx" presStyleLbl="alignNode1" presStyleIdx="3" presStyleCnt="4" custScaleX="1096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70F78FF-EC01-4F06-8031-6E45D228A4F3}" type="pres">
      <dgm:prSet presAssocID="{E3C4B0F5-4AF3-4739-977B-3EB7018722D7}" presName="desTx" presStyleLbl="alignAccFollowNode1" presStyleIdx="3" presStyleCnt="4" custScaleX="109087" custScaleY="85396" custLinFactNeighborX="808" custLinFactNeighborY="-706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41F928A-3E3E-4935-A0D5-10F1E385839D}" type="presOf" srcId="{2D1593E8-2BDB-4823-8B39-149C6D1EE776}" destId="{C70F78FF-EC01-4F06-8031-6E45D228A4F3}" srcOrd="0" destOrd="6" presId="urn:microsoft.com/office/officeart/2005/8/layout/hList1"/>
    <dgm:cxn modelId="{314CE282-796A-47F6-BD38-AF52CB0719C3}" type="presOf" srcId="{E3C4B0F5-4AF3-4739-977B-3EB7018722D7}" destId="{A84D9124-B091-43E0-9734-847907D414AF}" srcOrd="0" destOrd="0" presId="urn:microsoft.com/office/officeart/2005/8/layout/hList1"/>
    <dgm:cxn modelId="{586BF9E0-5B1F-4A01-8657-31B1DA46DD0F}" type="presOf" srcId="{8907CD5F-7B74-4AAF-9E6A-B958BEC968EE}" destId="{EF96558F-3FF8-4C4E-A693-E2B4CC4CEF95}" srcOrd="0" destOrd="3" presId="urn:microsoft.com/office/officeart/2005/8/layout/hList1"/>
    <dgm:cxn modelId="{C82BC2BA-E5F4-41AD-B5DB-BAF771DFF411}" srcId="{933584A2-68F5-4971-809B-706A1815FB40}" destId="{58F7FA2C-B55A-417D-9A7B-899157B14E06}" srcOrd="1" destOrd="0" parTransId="{8AB25AB0-1297-4544-8CCF-DE100CE6A417}" sibTransId="{25591743-C167-4A8F-86F6-F4032757FDD4}"/>
    <dgm:cxn modelId="{AEDC6135-DCB8-4153-8A7C-0582207E5085}" type="presOf" srcId="{240AFEC2-2600-46B9-A6C0-597083AC7FF2}" destId="{962458CE-FCED-4650-8270-A95A4CED17E3}" srcOrd="0" destOrd="1" presId="urn:microsoft.com/office/officeart/2005/8/layout/hList1"/>
    <dgm:cxn modelId="{62CC68C3-9C99-4841-B19D-8E122D1B88E7}" srcId="{E4FC58B1-AC05-466F-A04F-1FD80FA11451}" destId="{76657BC7-0D3C-4B7B-9900-023335E37530}" srcOrd="4" destOrd="0" parTransId="{A3D6B9F3-47D5-4A6C-975D-3B0DB5900B42}" sibTransId="{FBAA1C2B-8AE3-4C4F-859F-99C8F081C8D9}"/>
    <dgm:cxn modelId="{62CAEB29-EC4F-4D2D-8AE9-4E375D439EE8}" srcId="{58F7FA2C-B55A-417D-9A7B-899157B14E06}" destId="{D680CAE9-43A6-457E-B1EF-7B83C2BB8847}" srcOrd="6" destOrd="0" parTransId="{48831CF2-930A-4254-B4AF-BD1BA0139ADC}" sibTransId="{0951477D-9341-45C4-B3FA-660F5AB8E1E5}"/>
    <dgm:cxn modelId="{01F11664-0447-4E2B-88D7-8B8735DF205B}" type="presOf" srcId="{8F57217A-7832-4B9F-A005-74AD4F6C073A}" destId="{C70F78FF-EC01-4F06-8031-6E45D228A4F3}" srcOrd="0" destOrd="5" presId="urn:microsoft.com/office/officeart/2005/8/layout/hList1"/>
    <dgm:cxn modelId="{0C2DA5A5-4906-4E52-A638-6AD19FAD9281}" srcId="{0418D14A-5381-457B-9BFD-873BB2B4E655}" destId="{14E579EB-4418-45D0-A1FB-A85B3A2B9311}" srcOrd="5" destOrd="0" parTransId="{CE058F67-0D92-4970-876D-DE165334361A}" sibTransId="{06A46E4C-0570-44DD-83E8-6B29A8FC8701}"/>
    <dgm:cxn modelId="{2BF7205A-9BE6-4BD0-94C7-68112892D7C1}" type="presOf" srcId="{80D72B99-CCB0-4839-9016-E49BD4070F56}" destId="{610812F8-9FCA-4A72-892A-9575EF44ADDD}" srcOrd="0" destOrd="1" presId="urn:microsoft.com/office/officeart/2005/8/layout/hList1"/>
    <dgm:cxn modelId="{31EA8EA4-2FAF-44D8-BA35-8915B6854E84}" srcId="{0418D14A-5381-457B-9BFD-873BB2B4E655}" destId="{CB797422-960E-40D4-8550-A61A33081ED6}" srcOrd="3" destOrd="0" parTransId="{C3E66F05-7B13-4E0D-BCC2-FC143A93CEC0}" sibTransId="{DD8EA863-D5A4-45F2-8D65-77BCC50A3F8B}"/>
    <dgm:cxn modelId="{27CF59AB-1519-42ED-9FE8-367D3A5590F4}" type="presOf" srcId="{ABC55AEC-6CEE-4441-829E-FB0CA8712AF3}" destId="{C70F78FF-EC01-4F06-8031-6E45D228A4F3}" srcOrd="0" destOrd="0" presId="urn:microsoft.com/office/officeart/2005/8/layout/hList1"/>
    <dgm:cxn modelId="{A7309978-44CB-49F5-A61F-31F4DF3A6F2E}" type="presOf" srcId="{B7054A77-2B67-4174-952F-A52E8BC17280}" destId="{610812F8-9FCA-4A72-892A-9575EF44ADDD}" srcOrd="0" destOrd="3" presId="urn:microsoft.com/office/officeart/2005/8/layout/hList1"/>
    <dgm:cxn modelId="{861BA5EB-0D9E-457D-A53D-473EE1409DBD}" srcId="{0418D14A-5381-457B-9BFD-873BB2B4E655}" destId="{240AFEC2-2600-46B9-A6C0-597083AC7FF2}" srcOrd="1" destOrd="0" parTransId="{1DA75AA0-DFB9-46D7-835B-7BC3E3BD427E}" sibTransId="{F3F227E6-8C07-4CCB-BBB7-C9C3A1F9D050}"/>
    <dgm:cxn modelId="{B30ED00F-767F-4489-A7ED-7883B98F89BC}" type="presOf" srcId="{A3DC91E1-CE91-4C7E-A1CD-95562B87E0D2}" destId="{C70F78FF-EC01-4F06-8031-6E45D228A4F3}" srcOrd="0" destOrd="2" presId="urn:microsoft.com/office/officeart/2005/8/layout/hList1"/>
    <dgm:cxn modelId="{AA3D9369-5290-4DED-808D-1557AC3C8C0B}" type="presOf" srcId="{81207E75-9201-4FC3-9063-E832C88EC811}" destId="{610812F8-9FCA-4A72-892A-9575EF44ADDD}" srcOrd="0" destOrd="8" presId="urn:microsoft.com/office/officeart/2005/8/layout/hList1"/>
    <dgm:cxn modelId="{8006FFAC-B0F9-411F-A998-F0D6F92038E5}" srcId="{58F7FA2C-B55A-417D-9A7B-899157B14E06}" destId="{81207E75-9201-4FC3-9063-E832C88EC811}" srcOrd="8" destOrd="0" parTransId="{97B3DE3E-D250-4A97-A17A-7495CA43DEDF}" sibTransId="{7FDD4D86-BFB6-44D7-9F14-2D330E7E3121}"/>
    <dgm:cxn modelId="{F36FD268-A842-4258-BB5D-376E54DC7CC5}" type="presOf" srcId="{76657BC7-0D3C-4B7B-9900-023335E37530}" destId="{EF96558F-3FF8-4C4E-A693-E2B4CC4CEF95}" srcOrd="0" destOrd="4" presId="urn:microsoft.com/office/officeart/2005/8/layout/hList1"/>
    <dgm:cxn modelId="{4CA19F28-3A8E-4F36-9975-AA64170F3AE7}" type="presOf" srcId="{F86401A8-AE25-4CCD-AC0E-35BC5749CF17}" destId="{EF96558F-3FF8-4C4E-A693-E2B4CC4CEF95}" srcOrd="0" destOrd="1" presId="urn:microsoft.com/office/officeart/2005/8/layout/hList1"/>
    <dgm:cxn modelId="{A115F047-FE59-4F8F-ABA3-1C497036109A}" srcId="{E3C4B0F5-4AF3-4739-977B-3EB7018722D7}" destId="{ABC55AEC-6CEE-4441-829E-FB0CA8712AF3}" srcOrd="0" destOrd="0" parTransId="{F91429B6-CAC3-4D1B-BFB4-563C18A75406}" sibTransId="{899D1BEB-63AD-4E3F-8942-469EFB763F30}"/>
    <dgm:cxn modelId="{C390DC52-C6F0-4AF9-A542-66B70FD59FB0}" srcId="{933584A2-68F5-4971-809B-706A1815FB40}" destId="{E4FC58B1-AC05-466F-A04F-1FD80FA11451}" srcOrd="2" destOrd="0" parTransId="{CF0AD77C-06CB-494C-84ED-FF26AF629410}" sibTransId="{3FA26217-F147-4BA7-836A-D6D0600C2BDB}"/>
    <dgm:cxn modelId="{D34BE580-7BDF-4CB1-9310-3F2AFB7B28AD}" srcId="{58F7FA2C-B55A-417D-9A7B-899157B14E06}" destId="{B3E26657-A016-4EB8-A434-4A06E9B92013}" srcOrd="5" destOrd="0" parTransId="{3B2E598D-3D9F-41C0-9C71-35E6F41AC2BB}" sibTransId="{365B6EAE-BB23-46C4-B412-5BCCA4FD74BD}"/>
    <dgm:cxn modelId="{86F5F998-8E4C-4034-AC77-BD767F44BB9D}" type="presOf" srcId="{D680CAE9-43A6-457E-B1EF-7B83C2BB8847}" destId="{610812F8-9FCA-4A72-892A-9575EF44ADDD}" srcOrd="0" destOrd="6" presId="urn:microsoft.com/office/officeart/2005/8/layout/hList1"/>
    <dgm:cxn modelId="{C5A9D393-87DC-477B-AE69-A73C34983A03}" type="presOf" srcId="{EF56CE5D-0FAE-4267-AD23-370D7502F5E8}" destId="{610812F8-9FCA-4A72-892A-9575EF44ADDD}" srcOrd="0" destOrd="4" presId="urn:microsoft.com/office/officeart/2005/8/layout/hList1"/>
    <dgm:cxn modelId="{7AF51D51-6647-4453-B6DE-290E52A889DE}" type="presOf" srcId="{8B5F5AE4-DBE9-4E78-B62B-F259AD09E06C}" destId="{610812F8-9FCA-4A72-892A-9575EF44ADDD}" srcOrd="0" destOrd="7" presId="urn:microsoft.com/office/officeart/2005/8/layout/hList1"/>
    <dgm:cxn modelId="{51423516-6DC5-4BE5-A8C1-D05B731D85E4}" srcId="{933584A2-68F5-4971-809B-706A1815FB40}" destId="{E3C4B0F5-4AF3-4739-977B-3EB7018722D7}" srcOrd="3" destOrd="0" parTransId="{2A2612C3-7592-4A0E-AEA9-5946B648410D}" sibTransId="{618F4A25-4F5F-4824-85D9-78970A7B3A84}"/>
    <dgm:cxn modelId="{A45FF4D7-3076-480F-BB25-566AEAB01D91}" srcId="{E4FC58B1-AC05-466F-A04F-1FD80FA11451}" destId="{F3F09C08-F8EE-44EC-8466-4BBBADA45477}" srcOrd="2" destOrd="0" parTransId="{5881F672-00E8-4D80-8B68-A4349C3FBAA4}" sibTransId="{B0372E14-F075-4A56-ABAD-828BCEAFAC8A}"/>
    <dgm:cxn modelId="{026B264B-18E5-4221-A2E5-40E3A4A2E7BD}" srcId="{0418D14A-5381-457B-9BFD-873BB2B4E655}" destId="{0ECDB188-9A4D-41E1-8DE4-B10839D31B4B}" srcOrd="6" destOrd="0" parTransId="{C5F118D6-A868-4A81-8170-39CB4386D0DD}" sibTransId="{A7FB5393-F1B0-4803-9836-95F80F8A6FBB}"/>
    <dgm:cxn modelId="{A45431D1-27BE-4CF9-805E-515B38B2E075}" srcId="{E4FC58B1-AC05-466F-A04F-1FD80FA11451}" destId="{8907CD5F-7B74-4AAF-9E6A-B958BEC968EE}" srcOrd="3" destOrd="0" parTransId="{8056E3B2-AE4C-4696-9703-E57B22FF2EFD}" sibTransId="{B77BCC97-8CEB-4AD0-B927-4855CF2B6809}"/>
    <dgm:cxn modelId="{7B33D3F2-7226-4CFB-8BB3-CEA6FA402F1B}" srcId="{E3C4B0F5-4AF3-4739-977B-3EB7018722D7}" destId="{A867B084-28E1-4FFB-A75E-44CAF6061B5E}" srcOrd="7" destOrd="0" parTransId="{F397B298-E78C-4546-9578-BC57125FED83}" sibTransId="{1FA7BAED-4CDC-4261-80C8-620ECF789475}"/>
    <dgm:cxn modelId="{30E2B057-DA36-49EF-85BC-D9A3D7B65503}" type="presOf" srcId="{00170413-696A-4FBB-8C37-527E62DAE204}" destId="{962458CE-FCED-4650-8270-A95A4CED17E3}" srcOrd="0" destOrd="2" presId="urn:microsoft.com/office/officeart/2005/8/layout/hList1"/>
    <dgm:cxn modelId="{43A75D1E-95DE-45AB-BCC2-1ED985FA3364}" type="presOf" srcId="{0418D14A-5381-457B-9BFD-873BB2B4E655}" destId="{C5883302-9918-4545-BA36-40A18D4D1418}" srcOrd="0" destOrd="0" presId="urn:microsoft.com/office/officeart/2005/8/layout/hList1"/>
    <dgm:cxn modelId="{85594533-DD0D-41F6-ACDE-AB7B8839C1D0}" srcId="{0418D14A-5381-457B-9BFD-873BB2B4E655}" destId="{00170413-696A-4FBB-8C37-527E62DAE204}" srcOrd="2" destOrd="0" parTransId="{03CE27DA-2BD8-4000-A119-E763C8C67811}" sibTransId="{F8E2E258-FAA2-42AA-8529-727BAB3D280A}"/>
    <dgm:cxn modelId="{3A62274E-A0CD-473F-B40D-445D440DC2BA}" type="presOf" srcId="{B3E26657-A016-4EB8-A434-4A06E9B92013}" destId="{610812F8-9FCA-4A72-892A-9575EF44ADDD}" srcOrd="0" destOrd="5" presId="urn:microsoft.com/office/officeart/2005/8/layout/hList1"/>
    <dgm:cxn modelId="{397E02DD-564E-49D7-96CE-539C843CC26E}" srcId="{58F7FA2C-B55A-417D-9A7B-899157B14E06}" destId="{80D72B99-CCB0-4839-9016-E49BD4070F56}" srcOrd="1" destOrd="0" parTransId="{4264B728-8981-4124-9B62-39B7D351FC29}" sibTransId="{46304FEF-80FE-4C1F-9D25-3DE8B8CD3D6E}"/>
    <dgm:cxn modelId="{317B8CB0-F2F3-4A13-B07E-075A9FF819F4}" type="presOf" srcId="{518A2688-2445-4235-822E-524660C27A07}" destId="{EF96558F-3FF8-4C4E-A693-E2B4CC4CEF95}" srcOrd="0" destOrd="0" presId="urn:microsoft.com/office/officeart/2005/8/layout/hList1"/>
    <dgm:cxn modelId="{496C4564-0D50-4601-BAE9-43F006E74A52}" type="presOf" srcId="{81AF89F1-C67E-4C9A-BF1D-A61781D756DA}" destId="{610812F8-9FCA-4A72-892A-9575EF44ADDD}" srcOrd="0" destOrd="2" presId="urn:microsoft.com/office/officeart/2005/8/layout/hList1"/>
    <dgm:cxn modelId="{DBFE5AB8-7974-464F-97E5-BE29BEA85009}" type="presOf" srcId="{026279BA-31B5-43D3-82AB-C447AEC8E954}" destId="{C70F78FF-EC01-4F06-8031-6E45D228A4F3}" srcOrd="0" destOrd="8" presId="urn:microsoft.com/office/officeart/2005/8/layout/hList1"/>
    <dgm:cxn modelId="{1DEA0136-6DAA-4B28-A0B7-C46A7AA0224D}" srcId="{933584A2-68F5-4971-809B-706A1815FB40}" destId="{0418D14A-5381-457B-9BFD-873BB2B4E655}" srcOrd="0" destOrd="0" parTransId="{C0823962-45DD-4425-9863-02C294AFC129}" sibTransId="{DA4D87D3-4E98-4E0D-9876-6F9F1C79AD88}"/>
    <dgm:cxn modelId="{BCAC2C94-890E-4A6E-AB5A-A04D11E472AF}" srcId="{0418D14A-5381-457B-9BFD-873BB2B4E655}" destId="{4E586A63-7440-4712-8E57-73220D2988C6}" srcOrd="4" destOrd="0" parTransId="{73D4ADBE-A2D5-4096-8942-62AD41CB9F65}" sibTransId="{ABB2154D-B5BD-4224-AE12-551F310D637E}"/>
    <dgm:cxn modelId="{28B8ADBF-F7A9-4173-8DA7-4651DD45C7CF}" srcId="{58F7FA2C-B55A-417D-9A7B-899157B14E06}" destId="{8B5F5AE4-DBE9-4E78-B62B-F259AD09E06C}" srcOrd="7" destOrd="0" parTransId="{7D5C8806-6F7B-4871-BB8A-1CFE8A022A22}" sibTransId="{2B0708C5-20AE-4EA6-AACC-34A5704E43A9}"/>
    <dgm:cxn modelId="{86FFDE2B-C358-4E70-84D3-2E6AC143FB1E}" srcId="{E3C4B0F5-4AF3-4739-977B-3EB7018722D7}" destId="{A3DC91E1-CE91-4C7E-A1CD-95562B87E0D2}" srcOrd="2" destOrd="0" parTransId="{1D968BAE-2B62-4384-A756-C561552CCE23}" sibTransId="{B9187D59-FF12-4C4E-99CB-F133430D8256}"/>
    <dgm:cxn modelId="{BF64D417-9662-469D-9960-1456860DF68B}" type="presOf" srcId="{2C3B6DCB-6BD7-4B47-80EF-AEF06E7C8BB6}" destId="{610812F8-9FCA-4A72-892A-9575EF44ADDD}" srcOrd="0" destOrd="0" presId="urn:microsoft.com/office/officeart/2005/8/layout/hList1"/>
    <dgm:cxn modelId="{EC757124-CCEB-4C29-BA10-281F48234B5F}" srcId="{E3C4B0F5-4AF3-4739-977B-3EB7018722D7}" destId="{8F57217A-7832-4B9F-A005-74AD4F6C073A}" srcOrd="5" destOrd="0" parTransId="{46B76CAD-78C8-41B0-8EDE-E52ED4627395}" sibTransId="{AB3B29BD-06B0-4980-946B-3B9763870708}"/>
    <dgm:cxn modelId="{C6CC7577-D9AD-4765-9E53-888A5CD731E2}" srcId="{58F7FA2C-B55A-417D-9A7B-899157B14E06}" destId="{B7054A77-2B67-4174-952F-A52E8BC17280}" srcOrd="3" destOrd="0" parTransId="{58FC8A30-7496-4CCC-B056-5F96F38DCF39}" sibTransId="{020910FA-CBEF-41CC-9452-6DCBA98C1238}"/>
    <dgm:cxn modelId="{56B88686-2C8A-4FA4-811F-A9C1F93D2447}" type="presOf" srcId="{0ECDB188-9A4D-41E1-8DE4-B10839D31B4B}" destId="{962458CE-FCED-4650-8270-A95A4CED17E3}" srcOrd="0" destOrd="6" presId="urn:microsoft.com/office/officeart/2005/8/layout/hList1"/>
    <dgm:cxn modelId="{DD7BAC32-07C9-4DAB-B76E-4F7703706065}" srcId="{58F7FA2C-B55A-417D-9A7B-899157B14E06}" destId="{81AF89F1-C67E-4C9A-BF1D-A61781D756DA}" srcOrd="2" destOrd="0" parTransId="{33731FE5-064A-4924-8B1C-4E5A56B0164E}" sibTransId="{99CB95DB-2BF1-437F-B390-6E3FAEFD5EC8}"/>
    <dgm:cxn modelId="{E840E876-00FD-4F15-8D28-BDA18460DDC6}" type="presOf" srcId="{5974FD74-1983-4FE7-898B-83E2E2B2E795}" destId="{C70F78FF-EC01-4F06-8031-6E45D228A4F3}" srcOrd="0" destOrd="1" presId="urn:microsoft.com/office/officeart/2005/8/layout/hList1"/>
    <dgm:cxn modelId="{B040569B-86EA-4C8B-9C0D-B3211248EF61}" type="presOf" srcId="{F3F09C08-F8EE-44EC-8466-4BBBADA45477}" destId="{EF96558F-3FF8-4C4E-A693-E2B4CC4CEF95}" srcOrd="0" destOrd="2" presId="urn:microsoft.com/office/officeart/2005/8/layout/hList1"/>
    <dgm:cxn modelId="{DE5D022E-196F-44A2-B495-961495BDDC59}" type="presOf" srcId="{A867B084-28E1-4FFB-A75E-44CAF6061B5E}" destId="{C70F78FF-EC01-4F06-8031-6E45D228A4F3}" srcOrd="0" destOrd="7" presId="urn:microsoft.com/office/officeart/2005/8/layout/hList1"/>
    <dgm:cxn modelId="{4D009B80-A601-4CFE-BDE8-5FE601927751}" srcId="{58F7FA2C-B55A-417D-9A7B-899157B14E06}" destId="{1B4F5C85-EFA8-457A-AA1C-99EE1DCC76C1}" srcOrd="10" destOrd="0" parTransId="{5B845FF1-301C-4CE2-8B48-346752FCD286}" sibTransId="{1C98AE9C-0615-4EB9-B418-0B37DC8A6F9A}"/>
    <dgm:cxn modelId="{9E2D371E-3109-4BC1-ACE9-37DC0A47EA0E}" type="presOf" srcId="{CB797422-960E-40D4-8550-A61A33081ED6}" destId="{962458CE-FCED-4650-8270-A95A4CED17E3}" srcOrd="0" destOrd="3" presId="urn:microsoft.com/office/officeart/2005/8/layout/hList1"/>
    <dgm:cxn modelId="{75851765-6355-4DDD-A58A-27C5841F7F58}" srcId="{E3C4B0F5-4AF3-4739-977B-3EB7018722D7}" destId="{ACFADABF-9FEC-4298-B2A2-D91E454F4888}" srcOrd="4" destOrd="0" parTransId="{3DB3D550-11A5-4AFB-89AA-A92843CAD7FD}" sibTransId="{51A20218-D2BB-4E7A-A258-E5A0D0A2245D}"/>
    <dgm:cxn modelId="{87CC0A7A-4098-4B83-9478-ED07F111DF12}" type="presOf" srcId="{58F7FA2C-B55A-417D-9A7B-899157B14E06}" destId="{D99B978E-FD6B-463E-941D-2E0950B455BF}" srcOrd="0" destOrd="0" presId="urn:microsoft.com/office/officeart/2005/8/layout/hList1"/>
    <dgm:cxn modelId="{E185AA5A-587C-41A0-8D60-2E72CCE776B0}" srcId="{E3C4B0F5-4AF3-4739-977B-3EB7018722D7}" destId="{2D1593E8-2BDB-4823-8B39-149C6D1EE776}" srcOrd="6" destOrd="0" parTransId="{C6E05CC4-3799-40DC-8A2A-B1B92F3702F4}" sibTransId="{12BCE950-5579-4221-8FCB-1C1DFA017678}"/>
    <dgm:cxn modelId="{319A4F50-5836-4B2F-A338-E86A09658BCA}" srcId="{0418D14A-5381-457B-9BFD-873BB2B4E655}" destId="{9F32EA0F-9A8F-4753-833B-7E995D697EFB}" srcOrd="0" destOrd="0" parTransId="{4995A76A-3B05-4F8C-A291-3F96B80A9DDC}" sibTransId="{714251C3-AD0F-43B0-8387-2C5011F13130}"/>
    <dgm:cxn modelId="{AE361E13-3900-4738-8DA2-7E1011F99F48}" srcId="{E3C4B0F5-4AF3-4739-977B-3EB7018722D7}" destId="{D3BE961C-0C3B-406E-8B04-332E62FC3C26}" srcOrd="3" destOrd="0" parTransId="{E7FF8E6F-1E99-435C-B5E2-752E6960B3C2}" sibTransId="{16BC39BF-1CE4-47B8-BFC0-1BA16F1CAD5D}"/>
    <dgm:cxn modelId="{2A4C8EC4-95C9-46BC-ABCE-EC4241AFC9F3}" srcId="{E4FC58B1-AC05-466F-A04F-1FD80FA11451}" destId="{518A2688-2445-4235-822E-524660C27A07}" srcOrd="0" destOrd="0" parTransId="{04698FF8-F110-4D8B-AA07-94BDA81DE2B2}" sibTransId="{BE4FDDA0-6341-4C4F-8423-24218C0B5F2C}"/>
    <dgm:cxn modelId="{F22CD371-6A23-4921-AFC2-6B2F3BC8DBFF}" srcId="{58F7FA2C-B55A-417D-9A7B-899157B14E06}" destId="{EF56CE5D-0FAE-4267-AD23-370D7502F5E8}" srcOrd="4" destOrd="0" parTransId="{46F95A24-EA12-4B7C-9583-AAAE47A4585E}" sibTransId="{0CF8ECDC-382A-4466-B537-86CA4DF49B04}"/>
    <dgm:cxn modelId="{46C9FF1B-BC18-4A3D-A1B5-68F71E465D58}" type="presOf" srcId="{4E586A63-7440-4712-8E57-73220D2988C6}" destId="{962458CE-FCED-4650-8270-A95A4CED17E3}" srcOrd="0" destOrd="4" presId="urn:microsoft.com/office/officeart/2005/8/layout/hList1"/>
    <dgm:cxn modelId="{F372E03D-4806-4600-9D9B-BFE8DE55E281}" type="presOf" srcId="{ACFADABF-9FEC-4298-B2A2-D91E454F4888}" destId="{C70F78FF-EC01-4F06-8031-6E45D228A4F3}" srcOrd="0" destOrd="4" presId="urn:microsoft.com/office/officeart/2005/8/layout/hList1"/>
    <dgm:cxn modelId="{19BB93D3-7E04-4A7E-88F8-2D3BA6253B11}" type="presOf" srcId="{115DB946-F4B1-4F78-A1DE-9D754F4D3318}" destId="{610812F8-9FCA-4A72-892A-9575EF44ADDD}" srcOrd="0" destOrd="9" presId="urn:microsoft.com/office/officeart/2005/8/layout/hList1"/>
    <dgm:cxn modelId="{BAB7A974-BE38-4426-9AE4-E1397CB98D62}" type="presOf" srcId="{9F32EA0F-9A8F-4753-833B-7E995D697EFB}" destId="{962458CE-FCED-4650-8270-A95A4CED17E3}" srcOrd="0" destOrd="0" presId="urn:microsoft.com/office/officeart/2005/8/layout/hList1"/>
    <dgm:cxn modelId="{F5AC3F55-0C5A-4E69-A82C-6A2E0FEE0A78}" srcId="{E3C4B0F5-4AF3-4739-977B-3EB7018722D7}" destId="{5974FD74-1983-4FE7-898B-83E2E2B2E795}" srcOrd="1" destOrd="0" parTransId="{1D3FC4DC-EC7A-4B46-BD71-6EB88BECFD9F}" sibTransId="{0DF47FA1-A748-4996-831E-E4F7B2E271C7}"/>
    <dgm:cxn modelId="{24AF8EF5-BFC3-4B7E-90AA-A0446B820B51}" type="presOf" srcId="{933584A2-68F5-4971-809B-706A1815FB40}" destId="{F1CFF966-8C2B-48E4-94B0-CB4239A42094}" srcOrd="0" destOrd="0" presId="urn:microsoft.com/office/officeart/2005/8/layout/hList1"/>
    <dgm:cxn modelId="{9C30B813-5A0A-4848-96D6-FD5A31366BBB}" type="presOf" srcId="{D3BE961C-0C3B-406E-8B04-332E62FC3C26}" destId="{C70F78FF-EC01-4F06-8031-6E45D228A4F3}" srcOrd="0" destOrd="3" presId="urn:microsoft.com/office/officeart/2005/8/layout/hList1"/>
    <dgm:cxn modelId="{3B19A4E0-8D71-403C-B51A-6DA7BBC2BC50}" type="presOf" srcId="{14E579EB-4418-45D0-A1FB-A85B3A2B9311}" destId="{962458CE-FCED-4650-8270-A95A4CED17E3}" srcOrd="0" destOrd="5" presId="urn:microsoft.com/office/officeart/2005/8/layout/hList1"/>
    <dgm:cxn modelId="{C6A04972-039C-41CF-B9EE-455DEECCD6BC}" type="presOf" srcId="{E4FC58B1-AC05-466F-A04F-1FD80FA11451}" destId="{CE2C646B-9D16-4740-B02B-06BD0B3B8938}" srcOrd="0" destOrd="0" presId="urn:microsoft.com/office/officeart/2005/8/layout/hList1"/>
    <dgm:cxn modelId="{69917CAB-DFC8-4806-990A-251148A4778E}" type="presOf" srcId="{1B4F5C85-EFA8-457A-AA1C-99EE1DCC76C1}" destId="{610812F8-9FCA-4A72-892A-9575EF44ADDD}" srcOrd="0" destOrd="10" presId="urn:microsoft.com/office/officeart/2005/8/layout/hList1"/>
    <dgm:cxn modelId="{17578C83-6129-4334-BE3C-642096929259}" srcId="{58F7FA2C-B55A-417D-9A7B-899157B14E06}" destId="{115DB946-F4B1-4F78-A1DE-9D754F4D3318}" srcOrd="9" destOrd="0" parTransId="{DC636B71-6A0B-43D3-B2D8-DCA4066DC35B}" sibTransId="{565CDFAE-622C-4C11-80E6-7800E67AB64E}"/>
    <dgm:cxn modelId="{95D251C4-7E01-4C01-A28D-117A34FCE41A}" srcId="{58F7FA2C-B55A-417D-9A7B-899157B14E06}" destId="{2C3B6DCB-6BD7-4B47-80EF-AEF06E7C8BB6}" srcOrd="0" destOrd="0" parTransId="{A8B25323-3DE1-4D1D-BCFC-C19C96839F2D}" sibTransId="{B724CC9C-C900-4A1A-829A-C54235180D80}"/>
    <dgm:cxn modelId="{5161D990-64D2-4829-9B44-D579EDFC1B0B}" srcId="{E4FC58B1-AC05-466F-A04F-1FD80FA11451}" destId="{F86401A8-AE25-4CCD-AC0E-35BC5749CF17}" srcOrd="1" destOrd="0" parTransId="{C0F87871-50AE-4D21-A89D-D2DA6E485CCF}" sibTransId="{C0890CAA-8C23-45BC-81BE-3A741736BCFC}"/>
    <dgm:cxn modelId="{84835044-D886-42A5-8980-3B845229B5D8}" srcId="{E3C4B0F5-4AF3-4739-977B-3EB7018722D7}" destId="{026279BA-31B5-43D3-82AB-C447AEC8E954}" srcOrd="8" destOrd="0" parTransId="{3AEF5219-F9B8-4656-993C-A7BAE92673B2}" sibTransId="{9A274BF2-7780-4156-8551-EE6B657F5D6D}"/>
    <dgm:cxn modelId="{B5A9488A-2B55-41AB-BF7A-BEB675458CBF}" type="presParOf" srcId="{F1CFF966-8C2B-48E4-94B0-CB4239A42094}" destId="{C3095B05-F6EF-4F6A-8685-D7B2490B6C7B}" srcOrd="0" destOrd="0" presId="urn:microsoft.com/office/officeart/2005/8/layout/hList1"/>
    <dgm:cxn modelId="{6CB2948F-8F49-40CE-8947-A33E60B5FEE2}" type="presParOf" srcId="{C3095B05-F6EF-4F6A-8685-D7B2490B6C7B}" destId="{C5883302-9918-4545-BA36-40A18D4D1418}" srcOrd="0" destOrd="0" presId="urn:microsoft.com/office/officeart/2005/8/layout/hList1"/>
    <dgm:cxn modelId="{8D7186A3-CCB3-4207-B686-5A2B08DF98D7}" type="presParOf" srcId="{C3095B05-F6EF-4F6A-8685-D7B2490B6C7B}" destId="{962458CE-FCED-4650-8270-A95A4CED17E3}" srcOrd="1" destOrd="0" presId="urn:microsoft.com/office/officeart/2005/8/layout/hList1"/>
    <dgm:cxn modelId="{0EB8D431-91B9-49E8-AAD7-F31A4642955F}" type="presParOf" srcId="{F1CFF966-8C2B-48E4-94B0-CB4239A42094}" destId="{CFF03B09-885C-4BDD-9A84-9AB57DE7FB67}" srcOrd="1" destOrd="0" presId="urn:microsoft.com/office/officeart/2005/8/layout/hList1"/>
    <dgm:cxn modelId="{9617C96A-DC73-4B30-99F2-CA2DC851941C}" type="presParOf" srcId="{F1CFF966-8C2B-48E4-94B0-CB4239A42094}" destId="{1C08390B-79B0-4BD5-A74B-C6BA9AD5814F}" srcOrd="2" destOrd="0" presId="urn:microsoft.com/office/officeart/2005/8/layout/hList1"/>
    <dgm:cxn modelId="{95EA662C-43FE-4447-9594-98E43634644B}" type="presParOf" srcId="{1C08390B-79B0-4BD5-A74B-C6BA9AD5814F}" destId="{D99B978E-FD6B-463E-941D-2E0950B455BF}" srcOrd="0" destOrd="0" presId="urn:microsoft.com/office/officeart/2005/8/layout/hList1"/>
    <dgm:cxn modelId="{01722F26-C12C-4ADB-B7AF-AF3E89FC4A22}" type="presParOf" srcId="{1C08390B-79B0-4BD5-A74B-C6BA9AD5814F}" destId="{610812F8-9FCA-4A72-892A-9575EF44ADDD}" srcOrd="1" destOrd="0" presId="urn:microsoft.com/office/officeart/2005/8/layout/hList1"/>
    <dgm:cxn modelId="{E1177F09-2822-49B0-8A82-C38809B90EBE}" type="presParOf" srcId="{F1CFF966-8C2B-48E4-94B0-CB4239A42094}" destId="{C5C15049-4519-4565-879A-81B4DE606D37}" srcOrd="3" destOrd="0" presId="urn:microsoft.com/office/officeart/2005/8/layout/hList1"/>
    <dgm:cxn modelId="{E3049F3E-0291-4136-A5F9-4B7625DF43AB}" type="presParOf" srcId="{F1CFF966-8C2B-48E4-94B0-CB4239A42094}" destId="{884C16EE-1A63-447B-9B06-7E224D74D718}" srcOrd="4" destOrd="0" presId="urn:microsoft.com/office/officeart/2005/8/layout/hList1"/>
    <dgm:cxn modelId="{BEAF650B-1A5D-4BAB-AA40-7AD80647C700}" type="presParOf" srcId="{884C16EE-1A63-447B-9B06-7E224D74D718}" destId="{CE2C646B-9D16-4740-B02B-06BD0B3B8938}" srcOrd="0" destOrd="0" presId="urn:microsoft.com/office/officeart/2005/8/layout/hList1"/>
    <dgm:cxn modelId="{7ADB6F51-7738-4865-B4D9-8C24B10BBFA9}" type="presParOf" srcId="{884C16EE-1A63-447B-9B06-7E224D74D718}" destId="{EF96558F-3FF8-4C4E-A693-E2B4CC4CEF95}" srcOrd="1" destOrd="0" presId="urn:microsoft.com/office/officeart/2005/8/layout/hList1"/>
    <dgm:cxn modelId="{5C0AB253-E949-4CEE-B5F2-1AA7C9A33689}" type="presParOf" srcId="{F1CFF966-8C2B-48E4-94B0-CB4239A42094}" destId="{ACA33290-3399-4FA6-BDD0-994FC39906F9}" srcOrd="5" destOrd="0" presId="urn:microsoft.com/office/officeart/2005/8/layout/hList1"/>
    <dgm:cxn modelId="{24874BB7-4DB2-4CEC-937C-D5888C39B1D1}" type="presParOf" srcId="{F1CFF966-8C2B-48E4-94B0-CB4239A42094}" destId="{9587F25D-B1AB-45E3-B28A-4F447732D4AA}" srcOrd="6" destOrd="0" presId="urn:microsoft.com/office/officeart/2005/8/layout/hList1"/>
    <dgm:cxn modelId="{74645B38-0B2F-465D-88F6-364E6D9D1BB9}" type="presParOf" srcId="{9587F25D-B1AB-45E3-B28A-4F447732D4AA}" destId="{A84D9124-B091-43E0-9734-847907D414AF}" srcOrd="0" destOrd="0" presId="urn:microsoft.com/office/officeart/2005/8/layout/hList1"/>
    <dgm:cxn modelId="{82CFFA1B-E769-4614-B7D3-456079020B05}" type="presParOf" srcId="{9587F25D-B1AB-45E3-B28A-4F447732D4AA}" destId="{C70F78FF-EC01-4F06-8031-6E45D228A4F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CC55636-2CE0-407F-BC40-F3CD406F5E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EF78394-54E1-4023-8CB4-09E6FB95FFBB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>
          <a:solidFill>
            <a:schemeClr val="bg2">
              <a:lumMod val="90000"/>
              <a:lumOff val="10000"/>
            </a:schemeClr>
          </a:solidFill>
        </a:ln>
      </dgm:spPr>
      <dgm:t>
        <a:bodyPr/>
        <a:lstStyle/>
        <a:p>
          <a:pPr algn="ctr"/>
          <a:r>
            <a:rPr lang="hr-HR" sz="36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DISMENOREJA</a:t>
          </a:r>
          <a:endParaRPr lang="hr-HR" sz="3600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692B42E5-5F74-4F5E-88B5-45C3444DAD85}" type="parTrans" cxnId="{DAD68F46-61F7-4D54-BA6A-62DFD9C5499A}">
      <dgm:prSet/>
      <dgm:spPr/>
      <dgm:t>
        <a:bodyPr/>
        <a:lstStyle/>
        <a:p>
          <a:endParaRPr lang="hr-HR"/>
        </a:p>
      </dgm:t>
    </dgm:pt>
    <dgm:pt modelId="{147903D9-1C42-4374-93EC-6E8F67E580AF}" type="sibTrans" cxnId="{DAD68F46-61F7-4D54-BA6A-62DFD9C5499A}">
      <dgm:prSet/>
      <dgm:spPr/>
      <dgm:t>
        <a:bodyPr/>
        <a:lstStyle/>
        <a:p>
          <a:endParaRPr lang="hr-HR"/>
        </a:p>
      </dgm:t>
    </dgm:pt>
    <dgm:pt modelId="{BC311EFE-A0B3-429F-ACF3-462141538592}" type="pres">
      <dgm:prSet presAssocID="{9CC55636-2CE0-407F-BC40-F3CD406F5E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397E0B1-66DC-4D7A-9C1C-6497335188A3}" type="pres">
      <dgm:prSet presAssocID="{4EF78394-54E1-4023-8CB4-09E6FB95FFBB}" presName="parentText" presStyleLbl="node1" presStyleIdx="0" presStyleCnt="1" custScaleY="83791" custLinFactNeighborX="-1770" custLinFactNeighborY="-1728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AD68F46-61F7-4D54-BA6A-62DFD9C5499A}" srcId="{9CC55636-2CE0-407F-BC40-F3CD406F5E16}" destId="{4EF78394-54E1-4023-8CB4-09E6FB95FFBB}" srcOrd="0" destOrd="0" parTransId="{692B42E5-5F74-4F5E-88B5-45C3444DAD85}" sibTransId="{147903D9-1C42-4374-93EC-6E8F67E580AF}"/>
    <dgm:cxn modelId="{D924A142-CD7C-4C4C-89D0-4215B798BDFC}" type="presOf" srcId="{4EF78394-54E1-4023-8CB4-09E6FB95FFBB}" destId="{D397E0B1-66DC-4D7A-9C1C-6497335188A3}" srcOrd="0" destOrd="0" presId="urn:microsoft.com/office/officeart/2005/8/layout/vList2"/>
    <dgm:cxn modelId="{9752BB5B-8CB6-4401-8FDD-07081E303539}" type="presOf" srcId="{9CC55636-2CE0-407F-BC40-F3CD406F5E16}" destId="{BC311EFE-A0B3-429F-ACF3-462141538592}" srcOrd="0" destOrd="0" presId="urn:microsoft.com/office/officeart/2005/8/layout/vList2"/>
    <dgm:cxn modelId="{0B948564-38F8-459D-8BB5-AD0E8759AA15}" type="presParOf" srcId="{BC311EFE-A0B3-429F-ACF3-462141538592}" destId="{D397E0B1-66DC-4D7A-9C1C-6497335188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8E759C6-B392-4A5F-963A-C7EE024E87EF}" type="doc">
      <dgm:prSet loTypeId="urn:microsoft.com/office/officeart/2005/8/layout/vList4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DD8B08EF-7372-46FE-9FF1-1EE34D8AE37C}">
      <dgm:prSet phldrT="[Text]" phldr="1" custT="1"/>
      <dgm:spPr/>
      <dgm:t>
        <a:bodyPr/>
        <a:lstStyle/>
        <a:p>
          <a:endParaRPr lang="hr-HR" sz="1800" dirty="0"/>
        </a:p>
      </dgm:t>
    </dgm:pt>
    <dgm:pt modelId="{98CE24F8-14F9-47F6-AB4E-274058B939AD}" type="parTrans" cxnId="{E4AE044D-9A1D-4977-8836-BCC1328628EB}">
      <dgm:prSet/>
      <dgm:spPr/>
      <dgm:t>
        <a:bodyPr/>
        <a:lstStyle/>
        <a:p>
          <a:endParaRPr lang="hr-HR"/>
        </a:p>
      </dgm:t>
    </dgm:pt>
    <dgm:pt modelId="{6B7CE827-43CD-4ABE-AFB9-56F8994A9CDE}" type="sibTrans" cxnId="{E4AE044D-9A1D-4977-8836-BCC1328628EB}">
      <dgm:prSet/>
      <dgm:spPr/>
      <dgm:t>
        <a:bodyPr/>
        <a:lstStyle/>
        <a:p>
          <a:endParaRPr lang="hr-HR"/>
        </a:p>
      </dgm:t>
    </dgm:pt>
    <dgm:pt modelId="{708F0291-7232-47B7-9D5C-98EA4112D2DC}">
      <dgm:prSet phldrT="[Text]" custT="1"/>
      <dgm:spPr/>
      <dgm:t>
        <a:bodyPr/>
        <a:lstStyle/>
        <a:p>
          <a:r>
            <a:rPr lang="hr-HR" sz="2000" dirty="0" smtClean="0"/>
            <a:t>Primarna</a:t>
          </a:r>
          <a:endParaRPr lang="hr-HR" sz="2000" dirty="0"/>
        </a:p>
      </dgm:t>
    </dgm:pt>
    <dgm:pt modelId="{E726D458-D551-433B-907C-55714023E4BA}" type="parTrans" cxnId="{6C2F711A-A137-4C76-975E-63385B0336AF}">
      <dgm:prSet/>
      <dgm:spPr/>
      <dgm:t>
        <a:bodyPr/>
        <a:lstStyle/>
        <a:p>
          <a:endParaRPr lang="hr-HR"/>
        </a:p>
      </dgm:t>
    </dgm:pt>
    <dgm:pt modelId="{00CD059F-FAAA-47BA-B25F-2CD8ABCCD3D6}" type="sibTrans" cxnId="{6C2F711A-A137-4C76-975E-63385B0336AF}">
      <dgm:prSet/>
      <dgm:spPr/>
      <dgm:t>
        <a:bodyPr/>
        <a:lstStyle/>
        <a:p>
          <a:endParaRPr lang="hr-HR"/>
        </a:p>
      </dgm:t>
    </dgm:pt>
    <dgm:pt modelId="{2C749C31-1E17-4548-9EC4-4A8F7D48440D}">
      <dgm:prSet phldrT="[Text]" custT="1"/>
      <dgm:spPr/>
      <dgm:t>
        <a:bodyPr/>
        <a:lstStyle/>
        <a:p>
          <a:r>
            <a:rPr lang="hr-HR" sz="1600" dirty="0" smtClean="0"/>
            <a:t>OHK -  ↓  oslobađanje </a:t>
          </a:r>
          <a:r>
            <a:rPr lang="hr-HR" sz="1600" dirty="0" err="1" smtClean="0"/>
            <a:t>prostaglandina</a:t>
          </a:r>
          <a:r>
            <a:rPr lang="hr-HR" sz="1600" dirty="0" smtClean="0"/>
            <a:t>   ↓  </a:t>
          </a:r>
          <a:r>
            <a:rPr lang="hr-HR" sz="1600" dirty="0" err="1" smtClean="0"/>
            <a:t>kontraktilnost</a:t>
          </a:r>
          <a:r>
            <a:rPr lang="hr-HR" sz="1600" dirty="0" smtClean="0"/>
            <a:t> maternice</a:t>
          </a:r>
          <a:endParaRPr lang="hr-HR" sz="1600" dirty="0"/>
        </a:p>
      </dgm:t>
    </dgm:pt>
    <dgm:pt modelId="{7CDAD3F5-D69B-4CCB-B052-EEB8CBE05B8F}" type="parTrans" cxnId="{6BF033FC-CC0F-4594-A476-9FA6E5A3A4EC}">
      <dgm:prSet/>
      <dgm:spPr/>
      <dgm:t>
        <a:bodyPr/>
        <a:lstStyle/>
        <a:p>
          <a:endParaRPr lang="hr-HR"/>
        </a:p>
      </dgm:t>
    </dgm:pt>
    <dgm:pt modelId="{2BADEA8D-58F6-44B1-A721-BC038E4F60BC}" type="sibTrans" cxnId="{6BF033FC-CC0F-4594-A476-9FA6E5A3A4EC}">
      <dgm:prSet/>
      <dgm:spPr/>
      <dgm:t>
        <a:bodyPr/>
        <a:lstStyle/>
        <a:p>
          <a:endParaRPr lang="hr-HR"/>
        </a:p>
      </dgm:t>
    </dgm:pt>
    <dgm:pt modelId="{EF547B66-0869-45DA-AEA8-BD04D892FF8E}">
      <dgm:prSet phldrT="[Text]" custT="1"/>
      <dgm:spPr/>
      <dgm:t>
        <a:bodyPr/>
        <a:lstStyle/>
        <a:p>
          <a:r>
            <a:rPr lang="hr-HR" sz="1600" dirty="0" smtClean="0"/>
            <a:t>90% uspješnost</a:t>
          </a:r>
          <a:endParaRPr lang="hr-HR" sz="1600" dirty="0"/>
        </a:p>
      </dgm:t>
    </dgm:pt>
    <dgm:pt modelId="{D7B8794B-E643-400D-9F66-33866AE7BE03}" type="parTrans" cxnId="{8CF20A77-7211-415C-8241-F243B1EA1F65}">
      <dgm:prSet/>
      <dgm:spPr/>
      <dgm:t>
        <a:bodyPr/>
        <a:lstStyle/>
        <a:p>
          <a:endParaRPr lang="hr-HR"/>
        </a:p>
      </dgm:t>
    </dgm:pt>
    <dgm:pt modelId="{2A23B5DD-94F1-4B54-A60C-D5C35D4EAFF9}" type="sibTrans" cxnId="{8CF20A77-7211-415C-8241-F243B1EA1F65}">
      <dgm:prSet/>
      <dgm:spPr/>
      <dgm:t>
        <a:bodyPr/>
        <a:lstStyle/>
        <a:p>
          <a:endParaRPr lang="hr-HR"/>
        </a:p>
      </dgm:t>
    </dgm:pt>
    <dgm:pt modelId="{1C24266C-3ADB-4C2F-9211-06B42C3E3D94}">
      <dgm:prSet phldrT="[Text]" custT="1"/>
      <dgm:spPr/>
      <dgm:t>
        <a:bodyPr/>
        <a:lstStyle/>
        <a:p>
          <a:r>
            <a:rPr lang="hr-HR" sz="2000" dirty="0" smtClean="0"/>
            <a:t>Sekundarna</a:t>
          </a:r>
          <a:endParaRPr lang="hr-HR" sz="1600" dirty="0"/>
        </a:p>
      </dgm:t>
    </dgm:pt>
    <dgm:pt modelId="{2DA3A264-3B6E-41CC-B3A9-EB5B9DE475B2}" type="parTrans" cxnId="{242132E5-4C2D-47F7-8FAE-EFF048DD1C68}">
      <dgm:prSet/>
      <dgm:spPr/>
      <dgm:t>
        <a:bodyPr/>
        <a:lstStyle/>
        <a:p>
          <a:endParaRPr lang="hr-HR"/>
        </a:p>
      </dgm:t>
    </dgm:pt>
    <dgm:pt modelId="{EDB930FB-0584-4199-9D6E-03AEDEE50FA2}" type="sibTrans" cxnId="{242132E5-4C2D-47F7-8FAE-EFF048DD1C68}">
      <dgm:prSet/>
      <dgm:spPr/>
      <dgm:t>
        <a:bodyPr/>
        <a:lstStyle/>
        <a:p>
          <a:endParaRPr lang="hr-HR"/>
        </a:p>
      </dgm:t>
    </dgm:pt>
    <dgm:pt modelId="{01414A2F-380A-4ED3-8E6F-65E4B7361704}">
      <dgm:prSet phldrT="[Text]" custT="1"/>
      <dgm:spPr/>
      <dgm:t>
        <a:bodyPr/>
        <a:lstStyle/>
        <a:p>
          <a:r>
            <a:rPr lang="hr-HR" sz="1600" dirty="0" smtClean="0"/>
            <a:t>liječimo uzroke ili samo simptome zdjelične boli</a:t>
          </a:r>
          <a:endParaRPr lang="hr-HR" sz="1600" dirty="0"/>
        </a:p>
      </dgm:t>
    </dgm:pt>
    <dgm:pt modelId="{244ACFE1-FF29-4961-A776-A2068E62F332}" type="parTrans" cxnId="{3629BB97-C02F-4B05-A6CF-599379FEDF97}">
      <dgm:prSet/>
      <dgm:spPr/>
      <dgm:t>
        <a:bodyPr/>
        <a:lstStyle/>
        <a:p>
          <a:endParaRPr lang="hr-HR"/>
        </a:p>
      </dgm:t>
    </dgm:pt>
    <dgm:pt modelId="{464A3C03-181B-409F-82C1-4087D651A73E}" type="sibTrans" cxnId="{3629BB97-C02F-4B05-A6CF-599379FEDF97}">
      <dgm:prSet/>
      <dgm:spPr/>
      <dgm:t>
        <a:bodyPr/>
        <a:lstStyle/>
        <a:p>
          <a:endParaRPr lang="hr-HR"/>
        </a:p>
      </dgm:t>
    </dgm:pt>
    <dgm:pt modelId="{CB3D13AA-4822-4C45-9CB5-0A187EFDB616}">
      <dgm:prSet phldrT="[Text]" custT="1"/>
      <dgm:spPr/>
      <dgm:t>
        <a:bodyPr/>
        <a:lstStyle/>
        <a:p>
          <a:r>
            <a:rPr lang="hr-HR" sz="1800" dirty="0" err="1" smtClean="0">
              <a:latin typeface="+mn-lt"/>
            </a:rPr>
            <a:t>prevalencija</a:t>
          </a:r>
          <a:r>
            <a:rPr lang="hr-HR" sz="1800" dirty="0" smtClean="0">
              <a:latin typeface="+mn-lt"/>
            </a:rPr>
            <a:t> 30-40% žena</a:t>
          </a:r>
          <a:endParaRPr lang="hr-HR" sz="1800" dirty="0">
            <a:latin typeface="+mn-lt"/>
          </a:endParaRPr>
        </a:p>
      </dgm:t>
    </dgm:pt>
    <dgm:pt modelId="{36B7B1C9-2602-4D88-914A-8BA952AAD5A6}" type="parTrans" cxnId="{BDE8C276-5C84-4177-A091-3B844A37B2DD}">
      <dgm:prSet/>
      <dgm:spPr/>
      <dgm:t>
        <a:bodyPr/>
        <a:lstStyle/>
        <a:p>
          <a:endParaRPr lang="hr-HR"/>
        </a:p>
      </dgm:t>
    </dgm:pt>
    <dgm:pt modelId="{BA53F3AA-A600-47D7-B3CF-B3467EE18D7F}" type="sibTrans" cxnId="{BDE8C276-5C84-4177-A091-3B844A37B2DD}">
      <dgm:prSet/>
      <dgm:spPr/>
      <dgm:t>
        <a:bodyPr/>
        <a:lstStyle/>
        <a:p>
          <a:endParaRPr lang="hr-HR"/>
        </a:p>
      </dgm:t>
    </dgm:pt>
    <dgm:pt modelId="{B2881A79-85BA-4551-BBC1-097136153B8A}">
      <dgm:prSet phldrT="[Text]" custT="1"/>
      <dgm:spPr/>
      <dgm:t>
        <a:bodyPr/>
        <a:lstStyle/>
        <a:p>
          <a:r>
            <a:rPr lang="hr-HR" sz="1800" dirty="0" smtClean="0">
              <a:latin typeface="+mn-lt"/>
            </a:rPr>
            <a:t>bol -  ↑ </a:t>
          </a:r>
          <a:r>
            <a:rPr lang="hr-HR" sz="1800" dirty="0" err="1" smtClean="0">
              <a:latin typeface="+mn-lt"/>
            </a:rPr>
            <a:t>miometrijska</a:t>
          </a:r>
          <a:r>
            <a:rPr lang="hr-HR" sz="1800" dirty="0" smtClean="0">
              <a:latin typeface="+mn-lt"/>
            </a:rPr>
            <a:t> aktivnost - ↑ oslobađanje </a:t>
          </a:r>
          <a:r>
            <a:rPr lang="hr-HR" sz="1800" dirty="0" err="1" smtClean="0">
              <a:latin typeface="+mn-lt"/>
            </a:rPr>
            <a:t>prostaglandina</a:t>
          </a:r>
          <a:r>
            <a:rPr lang="hr-HR" sz="1800" dirty="0" smtClean="0">
              <a:latin typeface="+mn-lt"/>
            </a:rPr>
            <a:t> </a:t>
          </a:r>
          <a:endParaRPr lang="hr-HR" sz="1800" dirty="0">
            <a:latin typeface="+mn-lt"/>
          </a:endParaRPr>
        </a:p>
      </dgm:t>
    </dgm:pt>
    <dgm:pt modelId="{F3AEC17F-E63B-44CA-9211-78996D0D18F4}" type="parTrans" cxnId="{66915911-48F6-44DD-8A61-911544ACAD72}">
      <dgm:prSet/>
      <dgm:spPr/>
      <dgm:t>
        <a:bodyPr/>
        <a:lstStyle/>
        <a:p>
          <a:endParaRPr lang="hr-HR"/>
        </a:p>
      </dgm:t>
    </dgm:pt>
    <dgm:pt modelId="{0360E0C3-1761-41CA-A668-8015734A1C72}" type="sibTrans" cxnId="{66915911-48F6-44DD-8A61-911544ACAD72}">
      <dgm:prSet/>
      <dgm:spPr/>
      <dgm:t>
        <a:bodyPr/>
        <a:lstStyle/>
        <a:p>
          <a:endParaRPr lang="hr-HR"/>
        </a:p>
      </dgm:t>
    </dgm:pt>
    <dgm:pt modelId="{8BC3C3BD-6DCB-4AD1-B07F-3FB7E7257225}">
      <dgm:prSet phldrT="[Text]" custT="1"/>
      <dgm:spPr/>
      <dgm:t>
        <a:bodyPr/>
        <a:lstStyle/>
        <a:p>
          <a:r>
            <a:rPr lang="hr-HR" sz="1600" dirty="0" smtClean="0"/>
            <a:t>kontinuirano</a:t>
          </a:r>
          <a:endParaRPr lang="hr-HR" sz="1600" dirty="0"/>
        </a:p>
      </dgm:t>
    </dgm:pt>
    <dgm:pt modelId="{74A0B8E2-8424-438D-BDBD-BD6AA4B960B0}" type="parTrans" cxnId="{1085A952-802D-40FF-9192-C4164711E750}">
      <dgm:prSet/>
      <dgm:spPr/>
      <dgm:t>
        <a:bodyPr/>
        <a:lstStyle/>
        <a:p>
          <a:endParaRPr lang="hr-HR"/>
        </a:p>
      </dgm:t>
    </dgm:pt>
    <dgm:pt modelId="{4B40F90D-41E2-46C4-BA57-48D85F21C444}" type="sibTrans" cxnId="{1085A952-802D-40FF-9192-C4164711E750}">
      <dgm:prSet/>
      <dgm:spPr/>
      <dgm:t>
        <a:bodyPr/>
        <a:lstStyle/>
        <a:p>
          <a:endParaRPr lang="hr-HR"/>
        </a:p>
      </dgm:t>
    </dgm:pt>
    <dgm:pt modelId="{35155906-4E36-4DE2-9489-4451EF44AC60}">
      <dgm:prSet phldrT="[Text]" custT="1"/>
      <dgm:spPr/>
      <dgm:t>
        <a:bodyPr/>
        <a:lstStyle/>
        <a:p>
          <a:r>
            <a:rPr lang="hr-HR" sz="1600" dirty="0" smtClean="0"/>
            <a:t>želimo li izbjeći kirurški zahvat</a:t>
          </a:r>
          <a:endParaRPr lang="hr-HR" sz="1600" dirty="0"/>
        </a:p>
      </dgm:t>
    </dgm:pt>
    <dgm:pt modelId="{BF52EFFB-22FD-4B2D-A94D-B5DA9A855A96}" type="parTrans" cxnId="{B4CB6090-3D6D-4DAB-A568-6B114A29879F}">
      <dgm:prSet/>
      <dgm:spPr/>
      <dgm:t>
        <a:bodyPr/>
        <a:lstStyle/>
        <a:p>
          <a:endParaRPr lang="hr-HR"/>
        </a:p>
      </dgm:t>
    </dgm:pt>
    <dgm:pt modelId="{20F4EFB7-DBF2-43C3-8B11-ED673E5D60EE}" type="sibTrans" cxnId="{B4CB6090-3D6D-4DAB-A568-6B114A29879F}">
      <dgm:prSet/>
      <dgm:spPr/>
      <dgm:t>
        <a:bodyPr/>
        <a:lstStyle/>
        <a:p>
          <a:endParaRPr lang="hr-HR"/>
        </a:p>
      </dgm:t>
    </dgm:pt>
    <dgm:pt modelId="{E6F07A52-0B27-47BC-A578-F60D0BF0CD7E}">
      <dgm:prSet phldrT="[Text]" custT="1"/>
      <dgm:spPr/>
      <dgm:t>
        <a:bodyPr/>
        <a:lstStyle/>
        <a:p>
          <a:r>
            <a:rPr lang="hr-HR" sz="1600" dirty="0" smtClean="0"/>
            <a:t>izbor OHK, </a:t>
          </a:r>
          <a:r>
            <a:rPr lang="hr-HR" sz="1600" dirty="0" err="1" smtClean="0"/>
            <a:t>gestageni</a:t>
          </a:r>
          <a:r>
            <a:rPr lang="hr-HR" sz="1600" dirty="0" smtClean="0"/>
            <a:t> i Mirena</a:t>
          </a:r>
          <a:endParaRPr lang="hr-HR" sz="1600" dirty="0"/>
        </a:p>
      </dgm:t>
    </dgm:pt>
    <dgm:pt modelId="{DAD5217C-64D2-4B90-8E75-FBBCE8A27FFA}" type="parTrans" cxnId="{8D4521FD-C8EB-4AF7-8248-9050948130AD}">
      <dgm:prSet/>
      <dgm:spPr/>
      <dgm:t>
        <a:bodyPr/>
        <a:lstStyle/>
        <a:p>
          <a:endParaRPr lang="hr-HR"/>
        </a:p>
      </dgm:t>
    </dgm:pt>
    <dgm:pt modelId="{3CD3A305-5E0A-4CD4-AA52-0FA702759F45}" type="sibTrans" cxnId="{8D4521FD-C8EB-4AF7-8248-9050948130AD}">
      <dgm:prSet/>
      <dgm:spPr/>
      <dgm:t>
        <a:bodyPr/>
        <a:lstStyle/>
        <a:p>
          <a:endParaRPr lang="hr-HR"/>
        </a:p>
      </dgm:t>
    </dgm:pt>
    <dgm:pt modelId="{5C7B12A1-6DD3-4222-BF95-D8039E47AA6F}" type="pres">
      <dgm:prSet presAssocID="{B8E759C6-B392-4A5F-963A-C7EE024E87E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98AF2E9-BC4D-4016-BEDD-71338DA4B15B}" type="pres">
      <dgm:prSet presAssocID="{DD8B08EF-7372-46FE-9FF1-1EE34D8AE37C}" presName="comp" presStyleCnt="0"/>
      <dgm:spPr/>
    </dgm:pt>
    <dgm:pt modelId="{3D1B56BF-2D77-4B49-AEE6-D90E3DC47504}" type="pres">
      <dgm:prSet presAssocID="{DD8B08EF-7372-46FE-9FF1-1EE34D8AE37C}" presName="box" presStyleLbl="node1" presStyleIdx="0" presStyleCnt="3" custScaleY="100157"/>
      <dgm:spPr/>
      <dgm:t>
        <a:bodyPr/>
        <a:lstStyle/>
        <a:p>
          <a:endParaRPr lang="hr-HR"/>
        </a:p>
      </dgm:t>
    </dgm:pt>
    <dgm:pt modelId="{16FE74C2-ED10-4638-B022-9FFA26BB2332}" type="pres">
      <dgm:prSet presAssocID="{DD8B08EF-7372-46FE-9FF1-1EE34D8AE37C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hr-HR"/>
        </a:p>
      </dgm:t>
    </dgm:pt>
    <dgm:pt modelId="{818FC2B0-FC1D-4573-B5E1-394DAFE0F6BD}" type="pres">
      <dgm:prSet presAssocID="{DD8B08EF-7372-46FE-9FF1-1EE34D8AE37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49DFB51-3426-4BEB-8B17-746C5F82D5D8}" type="pres">
      <dgm:prSet presAssocID="{6B7CE827-43CD-4ABE-AFB9-56F8994A9CDE}" presName="spacer" presStyleCnt="0"/>
      <dgm:spPr/>
    </dgm:pt>
    <dgm:pt modelId="{F139C726-12E3-4309-B143-1173233013B5}" type="pres">
      <dgm:prSet presAssocID="{708F0291-7232-47B7-9D5C-98EA4112D2DC}" presName="comp" presStyleCnt="0"/>
      <dgm:spPr/>
    </dgm:pt>
    <dgm:pt modelId="{A449BD30-ECFE-4846-A3D2-FD3694F956F9}" type="pres">
      <dgm:prSet presAssocID="{708F0291-7232-47B7-9D5C-98EA4112D2DC}" presName="box" presStyleLbl="node1" presStyleIdx="1" presStyleCnt="3"/>
      <dgm:spPr/>
      <dgm:t>
        <a:bodyPr/>
        <a:lstStyle/>
        <a:p>
          <a:endParaRPr lang="hr-HR"/>
        </a:p>
      </dgm:t>
    </dgm:pt>
    <dgm:pt modelId="{D93D66F6-E94B-4ED1-945C-4DDCFB3E519E}" type="pres">
      <dgm:prSet presAssocID="{708F0291-7232-47B7-9D5C-98EA4112D2DC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hr-HR"/>
        </a:p>
      </dgm:t>
    </dgm:pt>
    <dgm:pt modelId="{2244C524-8BD0-424C-B178-03B86B2D67DB}" type="pres">
      <dgm:prSet presAssocID="{708F0291-7232-47B7-9D5C-98EA4112D2D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A7935E2-6E73-4371-9242-DEA65288D642}" type="pres">
      <dgm:prSet presAssocID="{00CD059F-FAAA-47BA-B25F-2CD8ABCCD3D6}" presName="spacer" presStyleCnt="0"/>
      <dgm:spPr/>
    </dgm:pt>
    <dgm:pt modelId="{D574CC6D-4E59-4573-AA10-3FDE63602897}" type="pres">
      <dgm:prSet presAssocID="{1C24266C-3ADB-4C2F-9211-06B42C3E3D94}" presName="comp" presStyleCnt="0"/>
      <dgm:spPr/>
    </dgm:pt>
    <dgm:pt modelId="{36987A0B-2FE6-4350-9E16-1A92525D34FB}" type="pres">
      <dgm:prSet presAssocID="{1C24266C-3ADB-4C2F-9211-06B42C3E3D94}" presName="box" presStyleLbl="node1" presStyleIdx="2" presStyleCnt="3"/>
      <dgm:spPr/>
      <dgm:t>
        <a:bodyPr/>
        <a:lstStyle/>
        <a:p>
          <a:endParaRPr lang="hr-HR"/>
        </a:p>
      </dgm:t>
    </dgm:pt>
    <dgm:pt modelId="{7499404F-76E0-4AC7-AB23-DD650C412296}" type="pres">
      <dgm:prSet presAssocID="{1C24266C-3ADB-4C2F-9211-06B42C3E3D94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  <dgm:t>
        <a:bodyPr/>
        <a:lstStyle/>
        <a:p>
          <a:endParaRPr lang="hr-HR"/>
        </a:p>
      </dgm:t>
    </dgm:pt>
    <dgm:pt modelId="{BF1091F0-41F4-49BB-B8EB-E6F54A92A069}" type="pres">
      <dgm:prSet presAssocID="{1C24266C-3ADB-4C2F-9211-06B42C3E3D9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C2F711A-A137-4C76-975E-63385B0336AF}" srcId="{B8E759C6-B392-4A5F-963A-C7EE024E87EF}" destId="{708F0291-7232-47B7-9D5C-98EA4112D2DC}" srcOrd="1" destOrd="0" parTransId="{E726D458-D551-433B-907C-55714023E4BA}" sibTransId="{00CD059F-FAAA-47BA-B25F-2CD8ABCCD3D6}"/>
    <dgm:cxn modelId="{60AEF421-0640-46EC-B1AC-4E577CE085E3}" type="presOf" srcId="{E6F07A52-0B27-47BC-A578-F60D0BF0CD7E}" destId="{36987A0B-2FE6-4350-9E16-1A92525D34FB}" srcOrd="0" destOrd="3" presId="urn:microsoft.com/office/officeart/2005/8/layout/vList4"/>
    <dgm:cxn modelId="{DC000C4F-901A-4281-B25B-D5D8D1D357D9}" type="presOf" srcId="{EF547B66-0869-45DA-AEA8-BD04D892FF8E}" destId="{A449BD30-ECFE-4846-A3D2-FD3694F956F9}" srcOrd="0" destOrd="2" presId="urn:microsoft.com/office/officeart/2005/8/layout/vList4"/>
    <dgm:cxn modelId="{E4AE044D-9A1D-4977-8836-BCC1328628EB}" srcId="{B8E759C6-B392-4A5F-963A-C7EE024E87EF}" destId="{DD8B08EF-7372-46FE-9FF1-1EE34D8AE37C}" srcOrd="0" destOrd="0" parTransId="{98CE24F8-14F9-47F6-AB4E-274058B939AD}" sibTransId="{6B7CE827-43CD-4ABE-AFB9-56F8994A9CDE}"/>
    <dgm:cxn modelId="{F3DFFF3A-E6C7-4CC5-B51D-F865673A4F59}" type="presOf" srcId="{B2881A79-85BA-4551-BBC1-097136153B8A}" destId="{818FC2B0-FC1D-4573-B5E1-394DAFE0F6BD}" srcOrd="1" destOrd="2" presId="urn:microsoft.com/office/officeart/2005/8/layout/vList4"/>
    <dgm:cxn modelId="{200CF3A8-5F55-4783-85BE-78E54DD9C5D7}" type="presOf" srcId="{8BC3C3BD-6DCB-4AD1-B07F-3FB7E7257225}" destId="{2244C524-8BD0-424C-B178-03B86B2D67DB}" srcOrd="1" destOrd="3" presId="urn:microsoft.com/office/officeart/2005/8/layout/vList4"/>
    <dgm:cxn modelId="{1085A952-802D-40FF-9192-C4164711E750}" srcId="{708F0291-7232-47B7-9D5C-98EA4112D2DC}" destId="{8BC3C3BD-6DCB-4AD1-B07F-3FB7E7257225}" srcOrd="2" destOrd="0" parTransId="{74A0B8E2-8424-438D-BDBD-BD6AA4B960B0}" sibTransId="{4B40F90D-41E2-46C4-BA57-48D85F21C444}"/>
    <dgm:cxn modelId="{EF6395B5-9D62-4E52-934C-0CF90817C557}" type="presOf" srcId="{CB3D13AA-4822-4C45-9CB5-0A187EFDB616}" destId="{3D1B56BF-2D77-4B49-AEE6-D90E3DC47504}" srcOrd="0" destOrd="1" presId="urn:microsoft.com/office/officeart/2005/8/layout/vList4"/>
    <dgm:cxn modelId="{9ECF2E26-8DDB-4E84-8AC5-27A483303EF2}" type="presOf" srcId="{B8E759C6-B392-4A5F-963A-C7EE024E87EF}" destId="{5C7B12A1-6DD3-4222-BF95-D8039E47AA6F}" srcOrd="0" destOrd="0" presId="urn:microsoft.com/office/officeart/2005/8/layout/vList4"/>
    <dgm:cxn modelId="{3629BB97-C02F-4B05-A6CF-599379FEDF97}" srcId="{1C24266C-3ADB-4C2F-9211-06B42C3E3D94}" destId="{01414A2F-380A-4ED3-8E6F-65E4B7361704}" srcOrd="0" destOrd="0" parTransId="{244ACFE1-FF29-4961-A776-A2068E62F332}" sibTransId="{464A3C03-181B-409F-82C1-4087D651A73E}"/>
    <dgm:cxn modelId="{F6C191A8-026B-49A9-933D-C6F53DFA7057}" type="presOf" srcId="{35155906-4E36-4DE2-9489-4451EF44AC60}" destId="{36987A0B-2FE6-4350-9E16-1A92525D34FB}" srcOrd="0" destOrd="2" presId="urn:microsoft.com/office/officeart/2005/8/layout/vList4"/>
    <dgm:cxn modelId="{346E8DC5-9AB3-4077-A9AE-80C51FD0C194}" type="presOf" srcId="{708F0291-7232-47B7-9D5C-98EA4112D2DC}" destId="{A449BD30-ECFE-4846-A3D2-FD3694F956F9}" srcOrd="0" destOrd="0" presId="urn:microsoft.com/office/officeart/2005/8/layout/vList4"/>
    <dgm:cxn modelId="{242132E5-4C2D-47F7-8FAE-EFF048DD1C68}" srcId="{B8E759C6-B392-4A5F-963A-C7EE024E87EF}" destId="{1C24266C-3ADB-4C2F-9211-06B42C3E3D94}" srcOrd="2" destOrd="0" parTransId="{2DA3A264-3B6E-41CC-B3A9-EB5B9DE475B2}" sibTransId="{EDB930FB-0584-4199-9D6E-03AEDEE50FA2}"/>
    <dgm:cxn modelId="{D7240434-3926-48EA-A103-0D009D138318}" type="presOf" srcId="{CB3D13AA-4822-4C45-9CB5-0A187EFDB616}" destId="{818FC2B0-FC1D-4573-B5E1-394DAFE0F6BD}" srcOrd="1" destOrd="1" presId="urn:microsoft.com/office/officeart/2005/8/layout/vList4"/>
    <dgm:cxn modelId="{8CF20A77-7211-415C-8241-F243B1EA1F65}" srcId="{708F0291-7232-47B7-9D5C-98EA4112D2DC}" destId="{EF547B66-0869-45DA-AEA8-BD04D892FF8E}" srcOrd="1" destOrd="0" parTransId="{D7B8794B-E643-400D-9F66-33866AE7BE03}" sibTransId="{2A23B5DD-94F1-4B54-A60C-D5C35D4EAFF9}"/>
    <dgm:cxn modelId="{BDE8C276-5C84-4177-A091-3B844A37B2DD}" srcId="{DD8B08EF-7372-46FE-9FF1-1EE34D8AE37C}" destId="{CB3D13AA-4822-4C45-9CB5-0A187EFDB616}" srcOrd="0" destOrd="0" parTransId="{36B7B1C9-2602-4D88-914A-8BA952AAD5A6}" sibTransId="{BA53F3AA-A600-47D7-B3CF-B3467EE18D7F}"/>
    <dgm:cxn modelId="{CCE7D9B4-2E0C-469C-947A-5E05EFDFE797}" type="presOf" srcId="{DD8B08EF-7372-46FE-9FF1-1EE34D8AE37C}" destId="{3D1B56BF-2D77-4B49-AEE6-D90E3DC47504}" srcOrd="0" destOrd="0" presId="urn:microsoft.com/office/officeart/2005/8/layout/vList4"/>
    <dgm:cxn modelId="{FA7FCE02-9F86-4402-BC00-0D95E1C02022}" type="presOf" srcId="{01414A2F-380A-4ED3-8E6F-65E4B7361704}" destId="{BF1091F0-41F4-49BB-B8EB-E6F54A92A069}" srcOrd="1" destOrd="1" presId="urn:microsoft.com/office/officeart/2005/8/layout/vList4"/>
    <dgm:cxn modelId="{D68E2A0A-79D7-4549-A569-A0839583165B}" type="presOf" srcId="{708F0291-7232-47B7-9D5C-98EA4112D2DC}" destId="{2244C524-8BD0-424C-B178-03B86B2D67DB}" srcOrd="1" destOrd="0" presId="urn:microsoft.com/office/officeart/2005/8/layout/vList4"/>
    <dgm:cxn modelId="{161E0936-E2D1-4822-90AC-F2F689A9FFD6}" type="presOf" srcId="{8BC3C3BD-6DCB-4AD1-B07F-3FB7E7257225}" destId="{A449BD30-ECFE-4846-A3D2-FD3694F956F9}" srcOrd="0" destOrd="3" presId="urn:microsoft.com/office/officeart/2005/8/layout/vList4"/>
    <dgm:cxn modelId="{FB79A98B-26C4-4855-8496-E1D0A10EBD34}" type="presOf" srcId="{1C24266C-3ADB-4C2F-9211-06B42C3E3D94}" destId="{36987A0B-2FE6-4350-9E16-1A92525D34FB}" srcOrd="0" destOrd="0" presId="urn:microsoft.com/office/officeart/2005/8/layout/vList4"/>
    <dgm:cxn modelId="{66915911-48F6-44DD-8A61-911544ACAD72}" srcId="{DD8B08EF-7372-46FE-9FF1-1EE34D8AE37C}" destId="{B2881A79-85BA-4551-BBC1-097136153B8A}" srcOrd="1" destOrd="0" parTransId="{F3AEC17F-E63B-44CA-9211-78996D0D18F4}" sibTransId="{0360E0C3-1761-41CA-A668-8015734A1C72}"/>
    <dgm:cxn modelId="{21E5575D-779B-4F10-AC27-63F868829E6F}" type="presOf" srcId="{01414A2F-380A-4ED3-8E6F-65E4B7361704}" destId="{36987A0B-2FE6-4350-9E16-1A92525D34FB}" srcOrd="0" destOrd="1" presId="urn:microsoft.com/office/officeart/2005/8/layout/vList4"/>
    <dgm:cxn modelId="{8D4521FD-C8EB-4AF7-8248-9050948130AD}" srcId="{1C24266C-3ADB-4C2F-9211-06B42C3E3D94}" destId="{E6F07A52-0B27-47BC-A578-F60D0BF0CD7E}" srcOrd="2" destOrd="0" parTransId="{DAD5217C-64D2-4B90-8E75-FBBCE8A27FFA}" sibTransId="{3CD3A305-5E0A-4CD4-AA52-0FA702759F45}"/>
    <dgm:cxn modelId="{7FDCC7DD-EA72-4A0E-9B39-40465197F7D4}" type="presOf" srcId="{B2881A79-85BA-4551-BBC1-097136153B8A}" destId="{3D1B56BF-2D77-4B49-AEE6-D90E3DC47504}" srcOrd="0" destOrd="2" presId="urn:microsoft.com/office/officeart/2005/8/layout/vList4"/>
    <dgm:cxn modelId="{ECD3D280-24F4-47F4-86B3-12F82231B83E}" type="presOf" srcId="{35155906-4E36-4DE2-9489-4451EF44AC60}" destId="{BF1091F0-41F4-49BB-B8EB-E6F54A92A069}" srcOrd="1" destOrd="2" presId="urn:microsoft.com/office/officeart/2005/8/layout/vList4"/>
    <dgm:cxn modelId="{446DBBEA-7F43-4C84-B629-60D214082573}" type="presOf" srcId="{2C749C31-1E17-4548-9EC4-4A8F7D48440D}" destId="{A449BD30-ECFE-4846-A3D2-FD3694F956F9}" srcOrd="0" destOrd="1" presId="urn:microsoft.com/office/officeart/2005/8/layout/vList4"/>
    <dgm:cxn modelId="{BB1BA615-7247-4C10-A2E3-6D22F327E5E5}" type="presOf" srcId="{DD8B08EF-7372-46FE-9FF1-1EE34D8AE37C}" destId="{818FC2B0-FC1D-4573-B5E1-394DAFE0F6BD}" srcOrd="1" destOrd="0" presId="urn:microsoft.com/office/officeart/2005/8/layout/vList4"/>
    <dgm:cxn modelId="{93A91CFD-4CBC-4321-A726-60DC4EDC140F}" type="presOf" srcId="{2C749C31-1E17-4548-9EC4-4A8F7D48440D}" destId="{2244C524-8BD0-424C-B178-03B86B2D67DB}" srcOrd="1" destOrd="1" presId="urn:microsoft.com/office/officeart/2005/8/layout/vList4"/>
    <dgm:cxn modelId="{B4CB6090-3D6D-4DAB-A568-6B114A29879F}" srcId="{1C24266C-3ADB-4C2F-9211-06B42C3E3D94}" destId="{35155906-4E36-4DE2-9489-4451EF44AC60}" srcOrd="1" destOrd="0" parTransId="{BF52EFFB-22FD-4B2D-A94D-B5DA9A855A96}" sibTransId="{20F4EFB7-DBF2-43C3-8B11-ED673E5D60EE}"/>
    <dgm:cxn modelId="{902132B3-733E-450F-A916-28F59289498D}" type="presOf" srcId="{1C24266C-3ADB-4C2F-9211-06B42C3E3D94}" destId="{BF1091F0-41F4-49BB-B8EB-E6F54A92A069}" srcOrd="1" destOrd="0" presId="urn:microsoft.com/office/officeart/2005/8/layout/vList4"/>
    <dgm:cxn modelId="{556465D8-73A8-4ADC-8214-019981F35F8D}" type="presOf" srcId="{EF547B66-0869-45DA-AEA8-BD04D892FF8E}" destId="{2244C524-8BD0-424C-B178-03B86B2D67DB}" srcOrd="1" destOrd="2" presId="urn:microsoft.com/office/officeart/2005/8/layout/vList4"/>
    <dgm:cxn modelId="{177EBFDE-0E81-4EB8-A196-660DD9F8F29C}" type="presOf" srcId="{E6F07A52-0B27-47BC-A578-F60D0BF0CD7E}" destId="{BF1091F0-41F4-49BB-B8EB-E6F54A92A069}" srcOrd="1" destOrd="3" presId="urn:microsoft.com/office/officeart/2005/8/layout/vList4"/>
    <dgm:cxn modelId="{6BF033FC-CC0F-4594-A476-9FA6E5A3A4EC}" srcId="{708F0291-7232-47B7-9D5C-98EA4112D2DC}" destId="{2C749C31-1E17-4548-9EC4-4A8F7D48440D}" srcOrd="0" destOrd="0" parTransId="{7CDAD3F5-D69B-4CCB-B052-EEB8CBE05B8F}" sibTransId="{2BADEA8D-58F6-44B1-A721-BC038E4F60BC}"/>
    <dgm:cxn modelId="{277C7321-5855-4A10-AAA8-47751335D32B}" type="presParOf" srcId="{5C7B12A1-6DD3-4222-BF95-D8039E47AA6F}" destId="{398AF2E9-BC4D-4016-BEDD-71338DA4B15B}" srcOrd="0" destOrd="0" presId="urn:microsoft.com/office/officeart/2005/8/layout/vList4"/>
    <dgm:cxn modelId="{A983A80B-DD0C-4383-A9CD-8AB479F3FC5B}" type="presParOf" srcId="{398AF2E9-BC4D-4016-BEDD-71338DA4B15B}" destId="{3D1B56BF-2D77-4B49-AEE6-D90E3DC47504}" srcOrd="0" destOrd="0" presId="urn:microsoft.com/office/officeart/2005/8/layout/vList4"/>
    <dgm:cxn modelId="{B1C851C2-8E23-435C-9820-D9886BBA4E1C}" type="presParOf" srcId="{398AF2E9-BC4D-4016-BEDD-71338DA4B15B}" destId="{16FE74C2-ED10-4638-B022-9FFA26BB2332}" srcOrd="1" destOrd="0" presId="urn:microsoft.com/office/officeart/2005/8/layout/vList4"/>
    <dgm:cxn modelId="{DE7CB553-245D-4CD6-A1FA-905D6ADA1187}" type="presParOf" srcId="{398AF2E9-BC4D-4016-BEDD-71338DA4B15B}" destId="{818FC2B0-FC1D-4573-B5E1-394DAFE0F6BD}" srcOrd="2" destOrd="0" presId="urn:microsoft.com/office/officeart/2005/8/layout/vList4"/>
    <dgm:cxn modelId="{D3E3ECA1-90FC-4642-8037-2D873F86D5AC}" type="presParOf" srcId="{5C7B12A1-6DD3-4222-BF95-D8039E47AA6F}" destId="{349DFB51-3426-4BEB-8B17-746C5F82D5D8}" srcOrd="1" destOrd="0" presId="urn:microsoft.com/office/officeart/2005/8/layout/vList4"/>
    <dgm:cxn modelId="{5AEAC0E2-3FF0-46A3-83C3-1F81B2927245}" type="presParOf" srcId="{5C7B12A1-6DD3-4222-BF95-D8039E47AA6F}" destId="{F139C726-12E3-4309-B143-1173233013B5}" srcOrd="2" destOrd="0" presId="urn:microsoft.com/office/officeart/2005/8/layout/vList4"/>
    <dgm:cxn modelId="{9491216F-1869-43EB-A534-5998653836CB}" type="presParOf" srcId="{F139C726-12E3-4309-B143-1173233013B5}" destId="{A449BD30-ECFE-4846-A3D2-FD3694F956F9}" srcOrd="0" destOrd="0" presId="urn:microsoft.com/office/officeart/2005/8/layout/vList4"/>
    <dgm:cxn modelId="{048BA71B-1A6E-44E2-BFC6-3E8E341DCAFA}" type="presParOf" srcId="{F139C726-12E3-4309-B143-1173233013B5}" destId="{D93D66F6-E94B-4ED1-945C-4DDCFB3E519E}" srcOrd="1" destOrd="0" presId="urn:microsoft.com/office/officeart/2005/8/layout/vList4"/>
    <dgm:cxn modelId="{1FA4468B-6A60-47C8-9AED-B91725469AA7}" type="presParOf" srcId="{F139C726-12E3-4309-B143-1173233013B5}" destId="{2244C524-8BD0-424C-B178-03B86B2D67DB}" srcOrd="2" destOrd="0" presId="urn:microsoft.com/office/officeart/2005/8/layout/vList4"/>
    <dgm:cxn modelId="{8A95FE1B-E2AF-4DDE-BCFF-8C7A20B30632}" type="presParOf" srcId="{5C7B12A1-6DD3-4222-BF95-D8039E47AA6F}" destId="{7A7935E2-6E73-4371-9242-DEA65288D642}" srcOrd="3" destOrd="0" presId="urn:microsoft.com/office/officeart/2005/8/layout/vList4"/>
    <dgm:cxn modelId="{E7C2AE50-1845-4EAD-928F-71E36635B72E}" type="presParOf" srcId="{5C7B12A1-6DD3-4222-BF95-D8039E47AA6F}" destId="{D574CC6D-4E59-4573-AA10-3FDE63602897}" srcOrd="4" destOrd="0" presId="urn:microsoft.com/office/officeart/2005/8/layout/vList4"/>
    <dgm:cxn modelId="{2A78D180-6CF2-49AB-803E-51F9730798A0}" type="presParOf" srcId="{D574CC6D-4E59-4573-AA10-3FDE63602897}" destId="{36987A0B-2FE6-4350-9E16-1A92525D34FB}" srcOrd="0" destOrd="0" presId="urn:microsoft.com/office/officeart/2005/8/layout/vList4"/>
    <dgm:cxn modelId="{1B5B322C-582A-46EC-A84D-0FAE3E5B94E5}" type="presParOf" srcId="{D574CC6D-4E59-4573-AA10-3FDE63602897}" destId="{7499404F-76E0-4AC7-AB23-DD650C412296}" srcOrd="1" destOrd="0" presId="urn:microsoft.com/office/officeart/2005/8/layout/vList4"/>
    <dgm:cxn modelId="{992CE17B-54C7-4372-88FF-51D9F4059337}" type="presParOf" srcId="{D574CC6D-4E59-4573-AA10-3FDE63602897}" destId="{BF1091F0-41F4-49BB-B8EB-E6F54A92A06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CC55636-2CE0-407F-BC40-F3CD406F5E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EF78394-54E1-4023-8CB4-09E6FB95FFBB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>
          <a:solidFill>
            <a:schemeClr val="bg2">
              <a:lumMod val="90000"/>
              <a:lumOff val="10000"/>
            </a:schemeClr>
          </a:solidFill>
        </a:ln>
      </dgm:spPr>
      <dgm:t>
        <a:bodyPr/>
        <a:lstStyle/>
        <a:p>
          <a:pPr algn="ctr"/>
          <a:r>
            <a:rPr lang="hr-HR" sz="36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HIPERANDROGENIZAM I OHK</a:t>
          </a:r>
          <a:endParaRPr lang="hr-HR" sz="3600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692B42E5-5F74-4F5E-88B5-45C3444DAD85}" type="parTrans" cxnId="{DAD68F46-61F7-4D54-BA6A-62DFD9C5499A}">
      <dgm:prSet/>
      <dgm:spPr/>
      <dgm:t>
        <a:bodyPr/>
        <a:lstStyle/>
        <a:p>
          <a:endParaRPr lang="hr-HR"/>
        </a:p>
      </dgm:t>
    </dgm:pt>
    <dgm:pt modelId="{147903D9-1C42-4374-93EC-6E8F67E580AF}" type="sibTrans" cxnId="{DAD68F46-61F7-4D54-BA6A-62DFD9C5499A}">
      <dgm:prSet/>
      <dgm:spPr/>
      <dgm:t>
        <a:bodyPr/>
        <a:lstStyle/>
        <a:p>
          <a:endParaRPr lang="hr-HR"/>
        </a:p>
      </dgm:t>
    </dgm:pt>
    <dgm:pt modelId="{BC311EFE-A0B3-429F-ACF3-462141538592}" type="pres">
      <dgm:prSet presAssocID="{9CC55636-2CE0-407F-BC40-F3CD406F5E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397E0B1-66DC-4D7A-9C1C-6497335188A3}" type="pres">
      <dgm:prSet presAssocID="{4EF78394-54E1-4023-8CB4-09E6FB95FFBB}" presName="parentText" presStyleLbl="node1" presStyleIdx="0" presStyleCnt="1" custScaleY="83791" custLinFactNeighborX="-1770" custLinFactNeighborY="-1728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AD68F46-61F7-4D54-BA6A-62DFD9C5499A}" srcId="{9CC55636-2CE0-407F-BC40-F3CD406F5E16}" destId="{4EF78394-54E1-4023-8CB4-09E6FB95FFBB}" srcOrd="0" destOrd="0" parTransId="{692B42E5-5F74-4F5E-88B5-45C3444DAD85}" sibTransId="{147903D9-1C42-4374-93EC-6E8F67E580AF}"/>
    <dgm:cxn modelId="{A209EED1-F065-4352-9E1C-A232340EAC48}" type="presOf" srcId="{4EF78394-54E1-4023-8CB4-09E6FB95FFBB}" destId="{D397E0B1-66DC-4D7A-9C1C-6497335188A3}" srcOrd="0" destOrd="0" presId="urn:microsoft.com/office/officeart/2005/8/layout/vList2"/>
    <dgm:cxn modelId="{E7E44E69-4FEE-4A0A-B888-872DD00315A0}" type="presOf" srcId="{9CC55636-2CE0-407F-BC40-F3CD406F5E16}" destId="{BC311EFE-A0B3-429F-ACF3-462141538592}" srcOrd="0" destOrd="0" presId="urn:microsoft.com/office/officeart/2005/8/layout/vList2"/>
    <dgm:cxn modelId="{A55F2B58-D193-4564-A70F-544F1478C1DC}" type="presParOf" srcId="{BC311EFE-A0B3-429F-ACF3-462141538592}" destId="{D397E0B1-66DC-4D7A-9C1C-6497335188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9FA9DB8-0A41-4EDA-BC1E-76C35B8668B4}" type="doc">
      <dgm:prSet loTypeId="urn:microsoft.com/office/officeart/2008/layout/PictureStrips" loCatId="picture" qsTypeId="urn:microsoft.com/office/officeart/2005/8/quickstyle/3d5" qsCatId="3D" csTypeId="urn:microsoft.com/office/officeart/2005/8/colors/accent2_1" csCatId="accent2" phldr="1"/>
      <dgm:spPr/>
      <dgm:t>
        <a:bodyPr/>
        <a:lstStyle/>
        <a:p>
          <a:endParaRPr lang="hr-HR"/>
        </a:p>
      </dgm:t>
    </dgm:pt>
    <dgm:pt modelId="{A1BE6435-889F-4A8B-B5AC-B3C5A50B75F3}">
      <dgm:prSet phldrT="[Text]" custT="1"/>
      <dgm:spPr/>
      <dgm:t>
        <a:bodyPr/>
        <a:lstStyle/>
        <a:p>
          <a:pPr algn="l"/>
          <a:r>
            <a:rPr lang="hr-HR" sz="1800" smtClean="0"/>
            <a:t> ↓ lučenje androgena iz jajnika</a:t>
          </a:r>
          <a:endParaRPr lang="hr-HR" sz="1800" dirty="0"/>
        </a:p>
      </dgm:t>
    </dgm:pt>
    <dgm:pt modelId="{0A4571D0-9EAE-4B1B-AEA1-26DD85BB4E13}" type="parTrans" cxnId="{A6D98844-E84C-41A2-A807-091CDC0266A3}">
      <dgm:prSet/>
      <dgm:spPr/>
      <dgm:t>
        <a:bodyPr/>
        <a:lstStyle/>
        <a:p>
          <a:endParaRPr lang="hr-HR"/>
        </a:p>
      </dgm:t>
    </dgm:pt>
    <dgm:pt modelId="{2CD687FE-E616-4EFD-A1EF-AD81DD9AA204}" type="sibTrans" cxnId="{A6D98844-E84C-41A2-A807-091CDC0266A3}">
      <dgm:prSet/>
      <dgm:spPr/>
      <dgm:t>
        <a:bodyPr/>
        <a:lstStyle/>
        <a:p>
          <a:endParaRPr lang="hr-HR"/>
        </a:p>
      </dgm:t>
    </dgm:pt>
    <dgm:pt modelId="{9BD64031-7F89-4ED8-A5AA-430B61C90DE3}">
      <dgm:prSet phldrT="[Text]" custT="1"/>
      <dgm:spPr/>
      <dgm:t>
        <a:bodyPr/>
        <a:lstStyle/>
        <a:p>
          <a:pPr algn="l"/>
          <a:r>
            <a:rPr lang="hr-HR" sz="1800" dirty="0" smtClean="0"/>
            <a:t>↑ SHBG, smanjena količina slobodnih androgena</a:t>
          </a:r>
          <a:endParaRPr lang="hr-HR" sz="1800" dirty="0"/>
        </a:p>
      </dgm:t>
    </dgm:pt>
    <dgm:pt modelId="{573FD528-214D-40BE-8982-0E08942B486D}" type="parTrans" cxnId="{506EEC6D-6B3F-49D6-86BE-9833528EBBEC}">
      <dgm:prSet/>
      <dgm:spPr/>
      <dgm:t>
        <a:bodyPr/>
        <a:lstStyle/>
        <a:p>
          <a:endParaRPr lang="hr-HR"/>
        </a:p>
      </dgm:t>
    </dgm:pt>
    <dgm:pt modelId="{66C4F95A-974E-4DCB-92D3-352D96B61EC2}" type="sibTrans" cxnId="{506EEC6D-6B3F-49D6-86BE-9833528EBBEC}">
      <dgm:prSet/>
      <dgm:spPr/>
      <dgm:t>
        <a:bodyPr/>
        <a:lstStyle/>
        <a:p>
          <a:endParaRPr lang="hr-HR"/>
        </a:p>
      </dgm:t>
    </dgm:pt>
    <dgm:pt modelId="{EF062E47-EEED-487E-BD99-F0C18565C471}">
      <dgm:prSet phldrT="[Text]" custT="1"/>
      <dgm:spPr/>
      <dgm:t>
        <a:bodyPr/>
        <a:lstStyle/>
        <a:p>
          <a:pPr algn="l"/>
          <a:r>
            <a:rPr lang="hr-HR" sz="1800" dirty="0" smtClean="0"/>
            <a:t>regulacija menstruacijskog ciklusa</a:t>
          </a:r>
          <a:endParaRPr lang="hr-HR" sz="1800" dirty="0"/>
        </a:p>
      </dgm:t>
    </dgm:pt>
    <dgm:pt modelId="{CD1226C3-ECC1-42A5-BAA3-B2ED57228B72}" type="parTrans" cxnId="{FC9E8920-D643-48AB-9291-F3195CD95EEC}">
      <dgm:prSet/>
      <dgm:spPr/>
      <dgm:t>
        <a:bodyPr/>
        <a:lstStyle/>
        <a:p>
          <a:endParaRPr lang="hr-HR"/>
        </a:p>
      </dgm:t>
    </dgm:pt>
    <dgm:pt modelId="{0632C089-E41C-427A-939A-B5480D8FCCB9}" type="sibTrans" cxnId="{FC9E8920-D643-48AB-9291-F3195CD95EEC}">
      <dgm:prSet/>
      <dgm:spPr/>
      <dgm:t>
        <a:bodyPr/>
        <a:lstStyle/>
        <a:p>
          <a:endParaRPr lang="hr-HR"/>
        </a:p>
      </dgm:t>
    </dgm:pt>
    <dgm:pt modelId="{4EA09FB5-AA66-4F6B-917A-9877AEEBF5C0}">
      <dgm:prSet phldrT="[Text]" custT="1"/>
      <dgm:spPr/>
      <dgm:t>
        <a:bodyPr/>
        <a:lstStyle/>
        <a:p>
          <a:pPr algn="l"/>
          <a:r>
            <a:rPr lang="hr-HR" sz="1800" dirty="0" smtClean="0"/>
            <a:t> ↓ normalizacija volumena jajnika</a:t>
          </a:r>
          <a:endParaRPr lang="hr-HR" sz="1800" dirty="0"/>
        </a:p>
      </dgm:t>
    </dgm:pt>
    <dgm:pt modelId="{9C515C45-C8D7-4E9C-AEB1-9EC315CC6767}" type="parTrans" cxnId="{BA763245-3358-4484-881D-A55E2AD4AF68}">
      <dgm:prSet/>
      <dgm:spPr/>
      <dgm:t>
        <a:bodyPr/>
        <a:lstStyle/>
        <a:p>
          <a:endParaRPr lang="hr-HR"/>
        </a:p>
      </dgm:t>
    </dgm:pt>
    <dgm:pt modelId="{D3AE4E9B-E032-444E-BC53-50968CA56566}" type="sibTrans" cxnId="{BA763245-3358-4484-881D-A55E2AD4AF68}">
      <dgm:prSet/>
      <dgm:spPr/>
      <dgm:t>
        <a:bodyPr/>
        <a:lstStyle/>
        <a:p>
          <a:endParaRPr lang="hr-HR"/>
        </a:p>
      </dgm:t>
    </dgm:pt>
    <dgm:pt modelId="{01AD5098-BBEC-4FB0-A954-AF0553D36D06}">
      <dgm:prSet phldrT="[Text]" custT="1"/>
      <dgm:spPr/>
      <dgm:t>
        <a:bodyPr/>
        <a:lstStyle/>
        <a:p>
          <a:pPr algn="l"/>
          <a:r>
            <a:rPr lang="hr-HR" sz="1800" b="1" dirty="0" err="1" smtClean="0"/>
            <a:t>ciproteron</a:t>
          </a:r>
          <a:r>
            <a:rPr lang="hr-HR" sz="1800" b="1" dirty="0" smtClean="0"/>
            <a:t> acetat</a:t>
          </a:r>
          <a:r>
            <a:rPr lang="hr-HR" sz="1800" dirty="0" smtClean="0"/>
            <a:t>, </a:t>
          </a:r>
          <a:r>
            <a:rPr lang="hr-HR" sz="1800" dirty="0" err="1" smtClean="0"/>
            <a:t>dienogest</a:t>
          </a:r>
          <a:r>
            <a:rPr lang="hr-HR" sz="1800" dirty="0" smtClean="0"/>
            <a:t>, </a:t>
          </a:r>
          <a:r>
            <a:rPr lang="hr-HR" sz="1800" dirty="0" err="1" smtClean="0"/>
            <a:t>drospirenon</a:t>
          </a:r>
          <a:r>
            <a:rPr lang="hr-HR" sz="1800" dirty="0" smtClean="0"/>
            <a:t> i </a:t>
          </a:r>
          <a:r>
            <a:rPr lang="hr-HR" sz="1800" dirty="0" err="1" smtClean="0"/>
            <a:t>klormadinon</a:t>
          </a:r>
          <a:r>
            <a:rPr lang="hr-HR" sz="1800" dirty="0" smtClean="0"/>
            <a:t> acetate           blokiraju androgene receptore – inhibiraju djelovanje cirkulirajućih androgena</a:t>
          </a:r>
          <a:endParaRPr lang="hr-HR" sz="1800" dirty="0"/>
        </a:p>
      </dgm:t>
    </dgm:pt>
    <dgm:pt modelId="{9AE59837-8075-4FFA-B8DE-B2514258EA71}" type="parTrans" cxnId="{C6448A45-6809-4AA6-9569-7DC7E52E9B43}">
      <dgm:prSet/>
      <dgm:spPr/>
      <dgm:t>
        <a:bodyPr/>
        <a:lstStyle/>
        <a:p>
          <a:endParaRPr lang="hr-HR"/>
        </a:p>
      </dgm:t>
    </dgm:pt>
    <dgm:pt modelId="{B85A543A-8C9E-4654-8582-A27356E7695D}" type="sibTrans" cxnId="{C6448A45-6809-4AA6-9569-7DC7E52E9B43}">
      <dgm:prSet/>
      <dgm:spPr/>
      <dgm:t>
        <a:bodyPr/>
        <a:lstStyle/>
        <a:p>
          <a:endParaRPr lang="hr-HR"/>
        </a:p>
      </dgm:t>
    </dgm:pt>
    <dgm:pt modelId="{4A48F5F5-1025-4379-A3BB-C7ADEE3F90D2}" type="pres">
      <dgm:prSet presAssocID="{29FA9DB8-0A41-4EDA-BC1E-76C35B8668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7E41462-9865-4029-9AB7-2501823D3B68}" type="pres">
      <dgm:prSet presAssocID="{A1BE6435-889F-4A8B-B5AC-B3C5A50B75F3}" presName="composite" presStyleCnt="0"/>
      <dgm:spPr/>
    </dgm:pt>
    <dgm:pt modelId="{1E51F8A4-329B-4A96-A883-FA0099EBA3F8}" type="pres">
      <dgm:prSet presAssocID="{A1BE6435-889F-4A8B-B5AC-B3C5A50B75F3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DA5D349-CD7A-4AB6-82DB-493033A2D63A}" type="pres">
      <dgm:prSet presAssocID="{A1BE6435-889F-4A8B-B5AC-B3C5A50B75F3}" presName="rect2" presStyleLbl="fgImgPlace1" presStyleIdx="0" presStyleCnt="5"/>
      <dgm:spPr/>
    </dgm:pt>
    <dgm:pt modelId="{36667271-E860-4DBB-A491-9F577DC3993E}" type="pres">
      <dgm:prSet presAssocID="{2CD687FE-E616-4EFD-A1EF-AD81DD9AA204}" presName="sibTrans" presStyleCnt="0"/>
      <dgm:spPr/>
    </dgm:pt>
    <dgm:pt modelId="{35713140-C886-4522-868D-D66424773C9D}" type="pres">
      <dgm:prSet presAssocID="{9BD64031-7F89-4ED8-A5AA-430B61C90DE3}" presName="composite" presStyleCnt="0"/>
      <dgm:spPr/>
    </dgm:pt>
    <dgm:pt modelId="{89BCFF7C-05F1-41C4-9C69-367B791B2290}" type="pres">
      <dgm:prSet presAssocID="{9BD64031-7F89-4ED8-A5AA-430B61C90DE3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D62B979-7C7F-44CE-9781-D4596BE5F152}" type="pres">
      <dgm:prSet presAssocID="{9BD64031-7F89-4ED8-A5AA-430B61C90DE3}" presName="rect2" presStyleLbl="fgImgPlace1" presStyleIdx="1" presStyleCnt="5"/>
      <dgm:spPr/>
    </dgm:pt>
    <dgm:pt modelId="{9668A6A1-4D6A-4FD7-A3F4-D4A7917D2BDB}" type="pres">
      <dgm:prSet presAssocID="{66C4F95A-974E-4DCB-92D3-352D96B61EC2}" presName="sibTrans" presStyleCnt="0"/>
      <dgm:spPr/>
    </dgm:pt>
    <dgm:pt modelId="{52A4C72F-BC8F-40E2-8F6B-D5D26F5DC168}" type="pres">
      <dgm:prSet presAssocID="{4EA09FB5-AA66-4F6B-917A-9877AEEBF5C0}" presName="composite" presStyleCnt="0"/>
      <dgm:spPr/>
    </dgm:pt>
    <dgm:pt modelId="{AC691BFF-2980-41D7-B7BF-23B8ECC0936E}" type="pres">
      <dgm:prSet presAssocID="{4EA09FB5-AA66-4F6B-917A-9877AEEBF5C0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91061B6-42BA-4A98-9801-9732475F4CDD}" type="pres">
      <dgm:prSet presAssocID="{4EA09FB5-AA66-4F6B-917A-9877AEEBF5C0}" presName="rect2" presStyleLbl="fgImgPlace1" presStyleIdx="2" presStyleCnt="5"/>
      <dgm:spPr/>
    </dgm:pt>
    <dgm:pt modelId="{34A84C4B-FD01-49C0-8C8D-8BEF95EBED97}" type="pres">
      <dgm:prSet presAssocID="{D3AE4E9B-E032-444E-BC53-50968CA56566}" presName="sibTrans" presStyleCnt="0"/>
      <dgm:spPr/>
    </dgm:pt>
    <dgm:pt modelId="{79BF9F5B-418C-44E0-BC6F-88BBC356DAAB}" type="pres">
      <dgm:prSet presAssocID="{EF062E47-EEED-487E-BD99-F0C18565C471}" presName="composite" presStyleCnt="0"/>
      <dgm:spPr/>
    </dgm:pt>
    <dgm:pt modelId="{FEC296C6-4B90-40CE-B4FC-03CF50BB2CF0}" type="pres">
      <dgm:prSet presAssocID="{EF062E47-EEED-487E-BD99-F0C18565C471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7081C04-235C-45BC-9C11-BF6CA02F1D82}" type="pres">
      <dgm:prSet presAssocID="{EF062E47-EEED-487E-BD99-F0C18565C471}" presName="rect2" presStyleLbl="fgImgPlace1" presStyleIdx="3" presStyleCnt="5"/>
      <dgm:spPr/>
    </dgm:pt>
    <dgm:pt modelId="{0A284752-5839-4634-8183-E8A8F60C0DC9}" type="pres">
      <dgm:prSet presAssocID="{0632C089-E41C-427A-939A-B5480D8FCCB9}" presName="sibTrans" presStyleCnt="0"/>
      <dgm:spPr/>
    </dgm:pt>
    <dgm:pt modelId="{BF5145A9-684C-4C50-B484-9B270ECEE268}" type="pres">
      <dgm:prSet presAssocID="{01AD5098-BBEC-4FB0-A954-AF0553D36D06}" presName="composite" presStyleCnt="0"/>
      <dgm:spPr/>
    </dgm:pt>
    <dgm:pt modelId="{7C73966D-E5F0-484E-BDB1-0EB8F1251458}" type="pres">
      <dgm:prSet presAssocID="{01AD5098-BBEC-4FB0-A954-AF0553D36D06}" presName="rect1" presStyleLbl="trAlignAcc1" presStyleIdx="4" presStyleCnt="5" custScaleX="19473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B499090-59FB-40BD-9677-B6799E98AB08}" type="pres">
      <dgm:prSet presAssocID="{01AD5098-BBEC-4FB0-A954-AF0553D36D06}" presName="rect2" presStyleLbl="fgImgPlace1" presStyleIdx="4" presStyleCnt="5" custLinFactX="-100000" custLinFactNeighborX="-106193" custLinFactNeighborY="4420"/>
      <dgm:spPr/>
    </dgm:pt>
  </dgm:ptLst>
  <dgm:cxnLst>
    <dgm:cxn modelId="{7104D113-894B-4286-9734-24DDA5A05885}" type="presOf" srcId="{29FA9DB8-0A41-4EDA-BC1E-76C35B8668B4}" destId="{4A48F5F5-1025-4379-A3BB-C7ADEE3F90D2}" srcOrd="0" destOrd="0" presId="urn:microsoft.com/office/officeart/2008/layout/PictureStrips"/>
    <dgm:cxn modelId="{377FDA1D-6030-4466-A5B7-70926A87DF28}" type="presOf" srcId="{9BD64031-7F89-4ED8-A5AA-430B61C90DE3}" destId="{89BCFF7C-05F1-41C4-9C69-367B791B2290}" srcOrd="0" destOrd="0" presId="urn:microsoft.com/office/officeart/2008/layout/PictureStrips"/>
    <dgm:cxn modelId="{FC9E8920-D643-48AB-9291-F3195CD95EEC}" srcId="{29FA9DB8-0A41-4EDA-BC1E-76C35B8668B4}" destId="{EF062E47-EEED-487E-BD99-F0C18565C471}" srcOrd="3" destOrd="0" parTransId="{CD1226C3-ECC1-42A5-BAA3-B2ED57228B72}" sibTransId="{0632C089-E41C-427A-939A-B5480D8FCCB9}"/>
    <dgm:cxn modelId="{C2667E4A-A0D6-487B-AC93-F4C425F244A2}" type="presOf" srcId="{A1BE6435-889F-4A8B-B5AC-B3C5A50B75F3}" destId="{1E51F8A4-329B-4A96-A883-FA0099EBA3F8}" srcOrd="0" destOrd="0" presId="urn:microsoft.com/office/officeart/2008/layout/PictureStrips"/>
    <dgm:cxn modelId="{B0198E3A-259C-4A89-BB87-107052A7FFC0}" type="presOf" srcId="{4EA09FB5-AA66-4F6B-917A-9877AEEBF5C0}" destId="{AC691BFF-2980-41D7-B7BF-23B8ECC0936E}" srcOrd="0" destOrd="0" presId="urn:microsoft.com/office/officeart/2008/layout/PictureStrips"/>
    <dgm:cxn modelId="{21BA1E45-118F-49D4-860F-0A9C0893A26B}" type="presOf" srcId="{EF062E47-EEED-487E-BD99-F0C18565C471}" destId="{FEC296C6-4B90-40CE-B4FC-03CF50BB2CF0}" srcOrd="0" destOrd="0" presId="urn:microsoft.com/office/officeart/2008/layout/PictureStrips"/>
    <dgm:cxn modelId="{A6D98844-E84C-41A2-A807-091CDC0266A3}" srcId="{29FA9DB8-0A41-4EDA-BC1E-76C35B8668B4}" destId="{A1BE6435-889F-4A8B-B5AC-B3C5A50B75F3}" srcOrd="0" destOrd="0" parTransId="{0A4571D0-9EAE-4B1B-AEA1-26DD85BB4E13}" sibTransId="{2CD687FE-E616-4EFD-A1EF-AD81DD9AA204}"/>
    <dgm:cxn modelId="{BA763245-3358-4484-881D-A55E2AD4AF68}" srcId="{29FA9DB8-0A41-4EDA-BC1E-76C35B8668B4}" destId="{4EA09FB5-AA66-4F6B-917A-9877AEEBF5C0}" srcOrd="2" destOrd="0" parTransId="{9C515C45-C8D7-4E9C-AEB1-9EC315CC6767}" sibTransId="{D3AE4E9B-E032-444E-BC53-50968CA56566}"/>
    <dgm:cxn modelId="{C6448A45-6809-4AA6-9569-7DC7E52E9B43}" srcId="{29FA9DB8-0A41-4EDA-BC1E-76C35B8668B4}" destId="{01AD5098-BBEC-4FB0-A954-AF0553D36D06}" srcOrd="4" destOrd="0" parTransId="{9AE59837-8075-4FFA-B8DE-B2514258EA71}" sibTransId="{B85A543A-8C9E-4654-8582-A27356E7695D}"/>
    <dgm:cxn modelId="{011ADED4-185A-4D60-BEC4-4F3D0FA2CF4C}" type="presOf" srcId="{01AD5098-BBEC-4FB0-A954-AF0553D36D06}" destId="{7C73966D-E5F0-484E-BDB1-0EB8F1251458}" srcOrd="0" destOrd="0" presId="urn:microsoft.com/office/officeart/2008/layout/PictureStrips"/>
    <dgm:cxn modelId="{506EEC6D-6B3F-49D6-86BE-9833528EBBEC}" srcId="{29FA9DB8-0A41-4EDA-BC1E-76C35B8668B4}" destId="{9BD64031-7F89-4ED8-A5AA-430B61C90DE3}" srcOrd="1" destOrd="0" parTransId="{573FD528-214D-40BE-8982-0E08942B486D}" sibTransId="{66C4F95A-974E-4DCB-92D3-352D96B61EC2}"/>
    <dgm:cxn modelId="{1553E992-AF6F-44F7-A98C-347A5C2DAE7C}" type="presParOf" srcId="{4A48F5F5-1025-4379-A3BB-C7ADEE3F90D2}" destId="{37E41462-9865-4029-9AB7-2501823D3B68}" srcOrd="0" destOrd="0" presId="urn:microsoft.com/office/officeart/2008/layout/PictureStrips"/>
    <dgm:cxn modelId="{97980D31-B8CB-4FBC-B9ED-E789D317763F}" type="presParOf" srcId="{37E41462-9865-4029-9AB7-2501823D3B68}" destId="{1E51F8A4-329B-4A96-A883-FA0099EBA3F8}" srcOrd="0" destOrd="0" presId="urn:microsoft.com/office/officeart/2008/layout/PictureStrips"/>
    <dgm:cxn modelId="{B10E91AA-CAEE-483C-89FB-C46C2CF0E8E2}" type="presParOf" srcId="{37E41462-9865-4029-9AB7-2501823D3B68}" destId="{4DA5D349-CD7A-4AB6-82DB-493033A2D63A}" srcOrd="1" destOrd="0" presId="urn:microsoft.com/office/officeart/2008/layout/PictureStrips"/>
    <dgm:cxn modelId="{C9286AE6-E056-43B9-8F15-F1119BFC93BA}" type="presParOf" srcId="{4A48F5F5-1025-4379-A3BB-C7ADEE3F90D2}" destId="{36667271-E860-4DBB-A491-9F577DC3993E}" srcOrd="1" destOrd="0" presId="urn:microsoft.com/office/officeart/2008/layout/PictureStrips"/>
    <dgm:cxn modelId="{8672ED07-1EB4-42FC-B0F8-13CBD4506802}" type="presParOf" srcId="{4A48F5F5-1025-4379-A3BB-C7ADEE3F90D2}" destId="{35713140-C886-4522-868D-D66424773C9D}" srcOrd="2" destOrd="0" presId="urn:microsoft.com/office/officeart/2008/layout/PictureStrips"/>
    <dgm:cxn modelId="{D100C00A-54E5-4E3F-83CC-ADC15CC57A55}" type="presParOf" srcId="{35713140-C886-4522-868D-D66424773C9D}" destId="{89BCFF7C-05F1-41C4-9C69-367B791B2290}" srcOrd="0" destOrd="0" presId="urn:microsoft.com/office/officeart/2008/layout/PictureStrips"/>
    <dgm:cxn modelId="{53EB9FF9-435E-432A-B89C-6BEF293E465B}" type="presParOf" srcId="{35713140-C886-4522-868D-D66424773C9D}" destId="{FD62B979-7C7F-44CE-9781-D4596BE5F152}" srcOrd="1" destOrd="0" presId="urn:microsoft.com/office/officeart/2008/layout/PictureStrips"/>
    <dgm:cxn modelId="{3282E039-F564-45FB-9D12-210F466CBDC3}" type="presParOf" srcId="{4A48F5F5-1025-4379-A3BB-C7ADEE3F90D2}" destId="{9668A6A1-4D6A-4FD7-A3F4-D4A7917D2BDB}" srcOrd="3" destOrd="0" presId="urn:microsoft.com/office/officeart/2008/layout/PictureStrips"/>
    <dgm:cxn modelId="{D48BDC1A-85BF-4849-AB2B-59291D9D3A1D}" type="presParOf" srcId="{4A48F5F5-1025-4379-A3BB-C7ADEE3F90D2}" destId="{52A4C72F-BC8F-40E2-8F6B-D5D26F5DC168}" srcOrd="4" destOrd="0" presId="urn:microsoft.com/office/officeart/2008/layout/PictureStrips"/>
    <dgm:cxn modelId="{E787AAC3-929D-4755-BDE3-05DE21EEC5B1}" type="presParOf" srcId="{52A4C72F-BC8F-40E2-8F6B-D5D26F5DC168}" destId="{AC691BFF-2980-41D7-B7BF-23B8ECC0936E}" srcOrd="0" destOrd="0" presId="urn:microsoft.com/office/officeart/2008/layout/PictureStrips"/>
    <dgm:cxn modelId="{9BF82323-B056-47F3-ABB9-6992F6067779}" type="presParOf" srcId="{52A4C72F-BC8F-40E2-8F6B-D5D26F5DC168}" destId="{491061B6-42BA-4A98-9801-9732475F4CDD}" srcOrd="1" destOrd="0" presId="urn:microsoft.com/office/officeart/2008/layout/PictureStrips"/>
    <dgm:cxn modelId="{8EE4D42D-6653-41F0-9B84-E031BC1D1426}" type="presParOf" srcId="{4A48F5F5-1025-4379-A3BB-C7ADEE3F90D2}" destId="{34A84C4B-FD01-49C0-8C8D-8BEF95EBED97}" srcOrd="5" destOrd="0" presId="urn:microsoft.com/office/officeart/2008/layout/PictureStrips"/>
    <dgm:cxn modelId="{966BA261-8258-43CA-BED2-DA3A3EC27252}" type="presParOf" srcId="{4A48F5F5-1025-4379-A3BB-C7ADEE3F90D2}" destId="{79BF9F5B-418C-44E0-BC6F-88BBC356DAAB}" srcOrd="6" destOrd="0" presId="urn:microsoft.com/office/officeart/2008/layout/PictureStrips"/>
    <dgm:cxn modelId="{609C8EF6-E2D8-43C5-8829-A7644997BA18}" type="presParOf" srcId="{79BF9F5B-418C-44E0-BC6F-88BBC356DAAB}" destId="{FEC296C6-4B90-40CE-B4FC-03CF50BB2CF0}" srcOrd="0" destOrd="0" presId="urn:microsoft.com/office/officeart/2008/layout/PictureStrips"/>
    <dgm:cxn modelId="{FD5D488C-130D-4088-BB40-57F4F7E5AAC5}" type="presParOf" srcId="{79BF9F5B-418C-44E0-BC6F-88BBC356DAAB}" destId="{37081C04-235C-45BC-9C11-BF6CA02F1D82}" srcOrd="1" destOrd="0" presId="urn:microsoft.com/office/officeart/2008/layout/PictureStrips"/>
    <dgm:cxn modelId="{E6A39ADA-127D-435B-8A10-167F6F6CDB9D}" type="presParOf" srcId="{4A48F5F5-1025-4379-A3BB-C7ADEE3F90D2}" destId="{0A284752-5839-4634-8183-E8A8F60C0DC9}" srcOrd="7" destOrd="0" presId="urn:microsoft.com/office/officeart/2008/layout/PictureStrips"/>
    <dgm:cxn modelId="{A1B9DE08-7B3C-4AC7-BF05-F06B379BDE2A}" type="presParOf" srcId="{4A48F5F5-1025-4379-A3BB-C7ADEE3F90D2}" destId="{BF5145A9-684C-4C50-B484-9B270ECEE268}" srcOrd="8" destOrd="0" presId="urn:microsoft.com/office/officeart/2008/layout/PictureStrips"/>
    <dgm:cxn modelId="{EAB48C1F-36F8-4E18-80E3-E1D0E6805AA5}" type="presParOf" srcId="{BF5145A9-684C-4C50-B484-9B270ECEE268}" destId="{7C73966D-E5F0-484E-BDB1-0EB8F1251458}" srcOrd="0" destOrd="0" presId="urn:microsoft.com/office/officeart/2008/layout/PictureStrips"/>
    <dgm:cxn modelId="{BC2C4D12-AFD6-4187-A951-D49FD4AC21FD}" type="presParOf" srcId="{BF5145A9-684C-4C50-B484-9B270ECEE268}" destId="{EB499090-59FB-40BD-9677-B6799E98AB0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CC55636-2CE0-407F-BC40-F3CD406F5E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EF78394-54E1-4023-8CB4-09E6FB95FFBB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>
          <a:solidFill>
            <a:schemeClr val="bg2">
              <a:lumMod val="90000"/>
              <a:lumOff val="10000"/>
            </a:schemeClr>
          </a:solidFill>
        </a:ln>
      </dgm:spPr>
      <dgm:t>
        <a:bodyPr/>
        <a:lstStyle/>
        <a:p>
          <a:pPr algn="ctr"/>
          <a:r>
            <a:rPr lang="hr-HR" sz="36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PREDMENSTRUALNI SINDROM (PMS) I </a:t>
          </a:r>
          <a:r>
            <a:rPr lang="hr-HR" sz="360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PREDMENSTRUALNI </a:t>
          </a:r>
          <a:r>
            <a:rPr lang="hr-HR" sz="360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DISFORIČNI </a:t>
          </a:r>
          <a:r>
            <a:rPr lang="hr-HR" sz="36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POREMEĆAJ (PMDD)</a:t>
          </a:r>
          <a:endParaRPr lang="hr-HR" sz="3600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692B42E5-5F74-4F5E-88B5-45C3444DAD85}" type="parTrans" cxnId="{DAD68F46-61F7-4D54-BA6A-62DFD9C5499A}">
      <dgm:prSet/>
      <dgm:spPr/>
      <dgm:t>
        <a:bodyPr/>
        <a:lstStyle/>
        <a:p>
          <a:endParaRPr lang="hr-HR"/>
        </a:p>
      </dgm:t>
    </dgm:pt>
    <dgm:pt modelId="{147903D9-1C42-4374-93EC-6E8F67E580AF}" type="sibTrans" cxnId="{DAD68F46-61F7-4D54-BA6A-62DFD9C5499A}">
      <dgm:prSet/>
      <dgm:spPr/>
      <dgm:t>
        <a:bodyPr/>
        <a:lstStyle/>
        <a:p>
          <a:endParaRPr lang="hr-HR"/>
        </a:p>
      </dgm:t>
    </dgm:pt>
    <dgm:pt modelId="{BC311EFE-A0B3-429F-ACF3-462141538592}" type="pres">
      <dgm:prSet presAssocID="{9CC55636-2CE0-407F-BC40-F3CD406F5E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397E0B1-66DC-4D7A-9C1C-6497335188A3}" type="pres">
      <dgm:prSet presAssocID="{4EF78394-54E1-4023-8CB4-09E6FB95FFBB}" presName="parentText" presStyleLbl="node1" presStyleIdx="0" presStyleCnt="1" custScaleY="410703" custLinFactNeighborX="-1770" custLinFactNeighborY="-1728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AD68F46-61F7-4D54-BA6A-62DFD9C5499A}" srcId="{9CC55636-2CE0-407F-BC40-F3CD406F5E16}" destId="{4EF78394-54E1-4023-8CB4-09E6FB95FFBB}" srcOrd="0" destOrd="0" parTransId="{692B42E5-5F74-4F5E-88B5-45C3444DAD85}" sibTransId="{147903D9-1C42-4374-93EC-6E8F67E580AF}"/>
    <dgm:cxn modelId="{E24DBC1E-4A72-4D41-9CFE-B1D5C8FF5AB9}" type="presOf" srcId="{4EF78394-54E1-4023-8CB4-09E6FB95FFBB}" destId="{D397E0B1-66DC-4D7A-9C1C-6497335188A3}" srcOrd="0" destOrd="0" presId="urn:microsoft.com/office/officeart/2005/8/layout/vList2"/>
    <dgm:cxn modelId="{F2DDDC76-9D0B-4C86-85B7-D053DE40851A}" type="presOf" srcId="{9CC55636-2CE0-407F-BC40-F3CD406F5E16}" destId="{BC311EFE-A0B3-429F-ACF3-462141538592}" srcOrd="0" destOrd="0" presId="urn:microsoft.com/office/officeart/2005/8/layout/vList2"/>
    <dgm:cxn modelId="{AEDADC29-79BE-4A0E-A109-B3C7BEAD7EAC}" type="presParOf" srcId="{BC311EFE-A0B3-429F-ACF3-462141538592}" destId="{D397E0B1-66DC-4D7A-9C1C-6497335188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FDE7693-AAC2-424A-9B16-56F5A90297C2}" type="doc">
      <dgm:prSet loTypeId="urn:microsoft.com/office/officeart/2005/8/layout/hProcess10" loCatId="pictur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A555E9C2-32FD-4AEF-BC1E-4A3BC31E79D7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hr-HR" sz="1600" dirty="0" smtClean="0"/>
            <a:t>   ciklička pojava simptoma pred menstruaciju</a:t>
          </a:r>
          <a:endParaRPr lang="hr-HR" sz="1000" dirty="0"/>
        </a:p>
      </dgm:t>
    </dgm:pt>
    <dgm:pt modelId="{D886E68D-DB1F-4F98-BF22-3C6F8572946E}" type="parTrans" cxnId="{B7BBC115-9267-47E8-9D6E-98AF14D7488F}">
      <dgm:prSet/>
      <dgm:spPr/>
      <dgm:t>
        <a:bodyPr/>
        <a:lstStyle/>
        <a:p>
          <a:endParaRPr lang="hr-HR"/>
        </a:p>
      </dgm:t>
    </dgm:pt>
    <dgm:pt modelId="{E8773228-ED79-43DC-9DA1-79D45FA4625F}" type="sibTrans" cxnId="{B7BBC115-9267-47E8-9D6E-98AF14D7488F}">
      <dgm:prSet/>
      <dgm:spPr/>
      <dgm:t>
        <a:bodyPr/>
        <a:lstStyle/>
        <a:p>
          <a:endParaRPr lang="hr-HR"/>
        </a:p>
      </dgm:t>
    </dgm:pt>
    <dgm:pt modelId="{65C29E09-FCE0-4AD6-B0F1-3A0DD1B541F2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pl-PL" sz="1600" dirty="0" err="1" smtClean="0"/>
            <a:t>depresija</a:t>
          </a:r>
          <a:r>
            <a:rPr lang="pl-PL" sz="1600" dirty="0" smtClean="0"/>
            <a:t>, </a:t>
          </a:r>
          <a:r>
            <a:rPr lang="pl-PL" sz="1600" dirty="0" err="1" smtClean="0"/>
            <a:t>razdražljivost</a:t>
          </a:r>
          <a:r>
            <a:rPr lang="pl-PL" sz="1600" dirty="0" smtClean="0"/>
            <a:t>, </a:t>
          </a:r>
          <a:r>
            <a:rPr lang="pl-PL" sz="1600" dirty="0" err="1" smtClean="0"/>
            <a:t>umor</a:t>
          </a:r>
          <a:r>
            <a:rPr lang="pl-PL" sz="1600" dirty="0" smtClean="0"/>
            <a:t> i </a:t>
          </a:r>
          <a:r>
            <a:rPr lang="pl-PL" sz="1600" dirty="0" err="1" smtClean="0"/>
            <a:t>insomnia</a:t>
          </a:r>
          <a:r>
            <a:rPr lang="pl-PL" sz="1600" dirty="0" smtClean="0"/>
            <a:t> </a:t>
          </a:r>
          <a:endParaRPr lang="hr-HR" sz="1600" dirty="0"/>
        </a:p>
      </dgm:t>
    </dgm:pt>
    <dgm:pt modelId="{39E87391-AC05-4C9A-AAD7-FC693E090E48}" type="parTrans" cxnId="{BC41E7B3-4BEF-4454-86B7-1546B7B06093}">
      <dgm:prSet/>
      <dgm:spPr/>
      <dgm:t>
        <a:bodyPr/>
        <a:lstStyle/>
        <a:p>
          <a:endParaRPr lang="hr-HR"/>
        </a:p>
      </dgm:t>
    </dgm:pt>
    <dgm:pt modelId="{8DD0D552-A8B5-44A1-8944-C3221521E28B}" type="sibTrans" cxnId="{BC41E7B3-4BEF-4454-86B7-1546B7B06093}">
      <dgm:prSet/>
      <dgm:spPr/>
      <dgm:t>
        <a:bodyPr/>
        <a:lstStyle/>
        <a:p>
          <a:endParaRPr lang="hr-HR"/>
        </a:p>
      </dgm:t>
    </dgm:pt>
    <dgm:pt modelId="{7399036A-ED94-4E35-8C73-10EE2E1BC12F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hr-HR" sz="1600" dirty="0" err="1" smtClean="0"/>
            <a:t>niskodozirana</a:t>
          </a:r>
          <a:r>
            <a:rPr lang="hr-HR" sz="1600" dirty="0" smtClean="0"/>
            <a:t> s </a:t>
          </a:r>
          <a:r>
            <a:rPr lang="it-IT" sz="1600" dirty="0" err="1" smtClean="0"/>
            <a:t>drospirenon</a:t>
          </a:r>
          <a:endParaRPr lang="hr-HR" sz="1600" dirty="0"/>
        </a:p>
      </dgm:t>
    </dgm:pt>
    <dgm:pt modelId="{477A6C9F-A555-4B60-AF2E-CE021A6BF61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hr-HR" sz="1600" b="1" dirty="0" smtClean="0"/>
            <a:t> </a:t>
          </a:r>
          <a:r>
            <a:rPr lang="hr-HR" sz="1800" b="1" u="sng" dirty="0" smtClean="0"/>
            <a:t>OHK</a:t>
          </a:r>
          <a:endParaRPr lang="hr-HR" sz="1800" b="1" u="sng" dirty="0"/>
        </a:p>
      </dgm:t>
    </dgm:pt>
    <dgm:pt modelId="{B6117F4D-7925-4AD4-9CBC-250A88338D56}" type="sibTrans" cxnId="{9878B132-F994-4C2E-A21B-3B70597982E7}">
      <dgm:prSet/>
      <dgm:spPr/>
      <dgm:t>
        <a:bodyPr/>
        <a:lstStyle/>
        <a:p>
          <a:endParaRPr lang="hr-HR"/>
        </a:p>
      </dgm:t>
    </dgm:pt>
    <dgm:pt modelId="{329EAD8C-E8F8-4FFF-8726-617B819389DC}" type="parTrans" cxnId="{9878B132-F994-4C2E-A21B-3B70597982E7}">
      <dgm:prSet/>
      <dgm:spPr/>
      <dgm:t>
        <a:bodyPr/>
        <a:lstStyle/>
        <a:p>
          <a:endParaRPr lang="hr-HR"/>
        </a:p>
      </dgm:t>
    </dgm:pt>
    <dgm:pt modelId="{89935B48-2E95-42B8-8FA6-C46D39368BBB}" type="sibTrans" cxnId="{FACB9464-61D6-4712-ABCB-03C6F4CEBE2A}">
      <dgm:prSet/>
      <dgm:spPr/>
      <dgm:t>
        <a:bodyPr/>
        <a:lstStyle/>
        <a:p>
          <a:endParaRPr lang="hr-HR"/>
        </a:p>
      </dgm:t>
    </dgm:pt>
    <dgm:pt modelId="{541BBA9A-F903-438C-9D50-9372C8C056BA}" type="parTrans" cxnId="{FACB9464-61D6-4712-ABCB-03C6F4CEBE2A}">
      <dgm:prSet/>
      <dgm:spPr/>
      <dgm:t>
        <a:bodyPr/>
        <a:lstStyle/>
        <a:p>
          <a:endParaRPr lang="hr-HR"/>
        </a:p>
      </dgm:t>
    </dgm:pt>
    <dgm:pt modelId="{A94CBF37-C943-4B13-B439-45C230B72FDA}">
      <dgm:prSet/>
      <dgm:spPr/>
      <dgm:t>
        <a:bodyPr/>
        <a:lstStyle/>
        <a:p>
          <a:pPr>
            <a:lnSpc>
              <a:spcPct val="90000"/>
            </a:lnSpc>
          </a:pPr>
          <a:endParaRPr lang="hr-HR" sz="800" dirty="0"/>
        </a:p>
      </dgm:t>
    </dgm:pt>
    <dgm:pt modelId="{AA35C595-B642-466F-A9A6-A209AB2B0C38}" type="parTrans" cxnId="{16D1E8EE-A331-49CF-8117-AA599F1F7351}">
      <dgm:prSet/>
      <dgm:spPr/>
      <dgm:t>
        <a:bodyPr/>
        <a:lstStyle/>
        <a:p>
          <a:endParaRPr lang="hr-HR"/>
        </a:p>
      </dgm:t>
    </dgm:pt>
    <dgm:pt modelId="{AD104755-8169-4B56-B4E9-16AC7A4392CD}" type="sibTrans" cxnId="{16D1E8EE-A331-49CF-8117-AA599F1F7351}">
      <dgm:prSet/>
      <dgm:spPr/>
      <dgm:t>
        <a:bodyPr/>
        <a:lstStyle/>
        <a:p>
          <a:endParaRPr lang="hr-HR"/>
        </a:p>
      </dgm:t>
    </dgm:pt>
    <dgm:pt modelId="{813748EF-E0DC-432E-80B1-5FB72C13D062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pl-PL" sz="1600" dirty="0" smtClean="0"/>
            <a:t>20-40 % PMS u </a:t>
          </a:r>
          <a:r>
            <a:rPr lang="pl-PL" sz="1600" dirty="0" err="1" smtClean="0"/>
            <a:t>žena</a:t>
          </a:r>
          <a:r>
            <a:rPr lang="pl-PL" sz="1600" dirty="0" smtClean="0"/>
            <a:t> </a:t>
          </a:r>
          <a:r>
            <a:rPr lang="pl-PL" sz="1600" dirty="0" err="1" smtClean="0"/>
            <a:t>reprodukcijske</a:t>
          </a:r>
          <a:r>
            <a:rPr lang="pl-PL" sz="1600" dirty="0" smtClean="0"/>
            <a:t> </a:t>
          </a:r>
          <a:r>
            <a:rPr lang="pl-PL" sz="1600" dirty="0" err="1" smtClean="0"/>
            <a:t>dobi</a:t>
          </a:r>
          <a:endParaRPr lang="hr-HR" sz="1600" dirty="0"/>
        </a:p>
      </dgm:t>
    </dgm:pt>
    <dgm:pt modelId="{2B6DE2D0-B2CF-40C8-9522-45F4502E2430}" type="parTrans" cxnId="{1A7C3610-F1DF-4BBB-B4D0-358929B77AF2}">
      <dgm:prSet/>
      <dgm:spPr/>
      <dgm:t>
        <a:bodyPr/>
        <a:lstStyle/>
        <a:p>
          <a:endParaRPr lang="hr-HR"/>
        </a:p>
      </dgm:t>
    </dgm:pt>
    <dgm:pt modelId="{995BAC61-8BEA-4F06-A293-D774497FCE6A}" type="sibTrans" cxnId="{1A7C3610-F1DF-4BBB-B4D0-358929B77AF2}">
      <dgm:prSet/>
      <dgm:spPr/>
      <dgm:t>
        <a:bodyPr/>
        <a:lstStyle/>
        <a:p>
          <a:endParaRPr lang="hr-HR"/>
        </a:p>
      </dgm:t>
    </dgm:pt>
    <dgm:pt modelId="{2159BBEF-A415-4F87-9C05-5234C5850601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hr-HR" sz="1600" dirty="0" smtClean="0"/>
            <a:t>3-8 % PMDD</a:t>
          </a:r>
          <a:endParaRPr lang="hr-HR" sz="1600" dirty="0"/>
        </a:p>
      </dgm:t>
    </dgm:pt>
    <dgm:pt modelId="{5C62C1CE-65B4-4157-BC6D-FA8C7396CD6F}" type="parTrans" cxnId="{DDA6F8B3-A05F-47DC-9040-0294904DD5D4}">
      <dgm:prSet/>
      <dgm:spPr/>
      <dgm:t>
        <a:bodyPr/>
        <a:lstStyle/>
        <a:p>
          <a:endParaRPr lang="hr-HR"/>
        </a:p>
      </dgm:t>
    </dgm:pt>
    <dgm:pt modelId="{F3B859B2-604C-4895-AA9B-D5BE3AB2BFD9}" type="sibTrans" cxnId="{DDA6F8B3-A05F-47DC-9040-0294904DD5D4}">
      <dgm:prSet/>
      <dgm:spPr/>
      <dgm:t>
        <a:bodyPr/>
        <a:lstStyle/>
        <a:p>
          <a:endParaRPr lang="hr-HR"/>
        </a:p>
      </dgm:t>
    </dgm:pt>
    <dgm:pt modelId="{A065A2EA-240E-41BF-9807-D15DA8DD4A9C}">
      <dgm:prSet/>
      <dgm:spPr/>
      <dgm:t>
        <a:bodyPr/>
        <a:lstStyle/>
        <a:p>
          <a:pPr>
            <a:lnSpc>
              <a:spcPct val="90000"/>
            </a:lnSpc>
          </a:pPr>
          <a:endParaRPr lang="hr-HR" sz="800" dirty="0"/>
        </a:p>
      </dgm:t>
    </dgm:pt>
    <dgm:pt modelId="{DA1F88C3-600B-4411-9E70-66AF60E4BE7E}" type="parTrans" cxnId="{5D25DE1E-0CB4-4528-B1D0-F5AEED5EC0FD}">
      <dgm:prSet/>
      <dgm:spPr/>
      <dgm:t>
        <a:bodyPr/>
        <a:lstStyle/>
        <a:p>
          <a:endParaRPr lang="hr-HR"/>
        </a:p>
      </dgm:t>
    </dgm:pt>
    <dgm:pt modelId="{54CA0BE4-B174-49C7-B78F-78A2677CFF02}" type="sibTrans" cxnId="{5D25DE1E-0CB4-4528-B1D0-F5AEED5EC0FD}">
      <dgm:prSet/>
      <dgm:spPr/>
      <dgm:t>
        <a:bodyPr/>
        <a:lstStyle/>
        <a:p>
          <a:endParaRPr lang="hr-HR"/>
        </a:p>
      </dgm:t>
    </dgm:pt>
    <dgm:pt modelId="{8B2B4E74-B1A1-499F-BCAA-017090A32F2F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hr-HR" sz="1600" dirty="0" smtClean="0"/>
            <a:t>gotovo nema hormona i minerala čiji poremećaj nije vezan uz PMS-a </a:t>
          </a:r>
          <a:endParaRPr lang="hr-HR" sz="1600" dirty="0"/>
        </a:p>
      </dgm:t>
    </dgm:pt>
    <dgm:pt modelId="{C88BAADC-0B95-4D50-A4B1-7E4FA6C94DF9}" type="parTrans" cxnId="{8F946B8E-718A-493D-A579-8FAE87D913F2}">
      <dgm:prSet/>
      <dgm:spPr/>
      <dgm:t>
        <a:bodyPr/>
        <a:lstStyle/>
        <a:p>
          <a:endParaRPr lang="hr-HR"/>
        </a:p>
      </dgm:t>
    </dgm:pt>
    <dgm:pt modelId="{659B12CF-5A27-4E70-8A5E-EF52E2E5AB8F}" type="sibTrans" cxnId="{8F946B8E-718A-493D-A579-8FAE87D913F2}">
      <dgm:prSet/>
      <dgm:spPr/>
      <dgm:t>
        <a:bodyPr/>
        <a:lstStyle/>
        <a:p>
          <a:endParaRPr lang="hr-HR"/>
        </a:p>
      </dgm:t>
    </dgm:pt>
    <dgm:pt modelId="{EA2F6691-E41E-4753-B58D-BBE1900FFF4B}">
      <dgm:prSet/>
      <dgm:spPr/>
      <dgm:t>
        <a:bodyPr/>
        <a:lstStyle/>
        <a:p>
          <a:pPr>
            <a:lnSpc>
              <a:spcPct val="90000"/>
            </a:lnSpc>
          </a:pPr>
          <a:endParaRPr lang="hr-HR" sz="800" dirty="0"/>
        </a:p>
      </dgm:t>
    </dgm:pt>
    <dgm:pt modelId="{95631E26-47B6-4017-9E35-187C2B7B7FAB}" type="parTrans" cxnId="{815BEB3B-6CB8-427A-ADDA-FA16F0F270F7}">
      <dgm:prSet/>
      <dgm:spPr/>
      <dgm:t>
        <a:bodyPr/>
        <a:lstStyle/>
        <a:p>
          <a:endParaRPr lang="hr-HR"/>
        </a:p>
      </dgm:t>
    </dgm:pt>
    <dgm:pt modelId="{02E4DAB3-FF9E-4873-8DFC-CFC53E29E1B9}" type="sibTrans" cxnId="{815BEB3B-6CB8-427A-ADDA-FA16F0F270F7}">
      <dgm:prSet/>
      <dgm:spPr/>
      <dgm:t>
        <a:bodyPr/>
        <a:lstStyle/>
        <a:p>
          <a:endParaRPr lang="hr-HR"/>
        </a:p>
      </dgm:t>
    </dgm:pt>
    <dgm:pt modelId="{8E8B4E95-CC05-4B3C-A135-A8489346F89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hr-HR" sz="1600" dirty="0" smtClean="0"/>
            <a:t>u 80% žena </a:t>
          </a:r>
          <a:r>
            <a:rPr lang="pl-PL" sz="1600" dirty="0" err="1" smtClean="0"/>
            <a:t>pozitivan</a:t>
          </a:r>
          <a:r>
            <a:rPr lang="pl-PL" sz="1600" dirty="0" smtClean="0"/>
            <a:t> </a:t>
          </a:r>
          <a:r>
            <a:rPr lang="pl-PL" sz="1600" dirty="0" err="1" smtClean="0"/>
            <a:t>utjecaj</a:t>
          </a:r>
          <a:r>
            <a:rPr lang="pl-PL" sz="1600" dirty="0" smtClean="0"/>
            <a:t> na </a:t>
          </a:r>
          <a:r>
            <a:rPr lang="pl-PL" sz="1600" dirty="0" err="1" smtClean="0"/>
            <a:t>funkciju</a:t>
          </a:r>
          <a:r>
            <a:rPr lang="pl-PL" sz="1600" dirty="0" smtClean="0"/>
            <a:t> mozga</a:t>
          </a:r>
          <a:endParaRPr lang="hr-HR" sz="1600" dirty="0"/>
        </a:p>
      </dgm:t>
    </dgm:pt>
    <dgm:pt modelId="{060B3475-ADDB-4F90-8B37-A74FBA399D05}" type="parTrans" cxnId="{7670E7B6-D5DA-4B32-AD9B-4686B1A87FCE}">
      <dgm:prSet/>
      <dgm:spPr/>
      <dgm:t>
        <a:bodyPr/>
        <a:lstStyle/>
        <a:p>
          <a:endParaRPr lang="hr-HR"/>
        </a:p>
      </dgm:t>
    </dgm:pt>
    <dgm:pt modelId="{50D55E9A-10C6-4848-8B79-B4F367B53AB6}" type="sibTrans" cxnId="{7670E7B6-D5DA-4B32-AD9B-4686B1A87FCE}">
      <dgm:prSet/>
      <dgm:spPr/>
      <dgm:t>
        <a:bodyPr/>
        <a:lstStyle/>
        <a:p>
          <a:endParaRPr lang="hr-HR"/>
        </a:p>
      </dgm:t>
    </dgm:pt>
    <dgm:pt modelId="{76CBB5F2-919F-4314-9EBD-E365F73DC2F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sv-SE" sz="1800" b="1" u="sng" dirty="0" err="1" smtClean="0"/>
            <a:t>Ostala</a:t>
          </a:r>
          <a:r>
            <a:rPr lang="sv-SE" sz="1800" b="1" u="sng" dirty="0" smtClean="0"/>
            <a:t> hormonska </a:t>
          </a:r>
          <a:r>
            <a:rPr lang="sv-SE" sz="1800" b="1" u="sng" dirty="0" err="1" smtClean="0"/>
            <a:t>kontracepcija</a:t>
          </a:r>
          <a:r>
            <a:rPr lang="sv-SE" sz="1800" b="1" u="sng" dirty="0" smtClean="0"/>
            <a:t> i </a:t>
          </a:r>
          <a:r>
            <a:rPr lang="sv-SE" sz="1800" b="1" u="sng" dirty="0" err="1" smtClean="0"/>
            <a:t>gestageni</a:t>
          </a:r>
          <a:endParaRPr lang="hr-HR" sz="1600" dirty="0"/>
        </a:p>
      </dgm:t>
    </dgm:pt>
    <dgm:pt modelId="{1B04E3D5-2F01-4127-9269-2D5BC21A502D}" type="parTrans" cxnId="{84A94763-5998-481E-BAD1-FBAAB0E42512}">
      <dgm:prSet/>
      <dgm:spPr/>
      <dgm:t>
        <a:bodyPr/>
        <a:lstStyle/>
        <a:p>
          <a:endParaRPr lang="hr-HR"/>
        </a:p>
      </dgm:t>
    </dgm:pt>
    <dgm:pt modelId="{405D8AF3-77DA-413F-8BBA-E26491BF3D76}" type="sibTrans" cxnId="{84A94763-5998-481E-BAD1-FBAAB0E42512}">
      <dgm:prSet/>
      <dgm:spPr/>
      <dgm:t>
        <a:bodyPr/>
        <a:lstStyle/>
        <a:p>
          <a:endParaRPr lang="hr-HR"/>
        </a:p>
      </dgm:t>
    </dgm:pt>
    <dgm:pt modelId="{9D55D5CB-D600-43F1-9E0C-4BE7B009F93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hr-HR" sz="1600" dirty="0" smtClean="0"/>
            <a:t>kontracepcijski </a:t>
          </a:r>
          <a:r>
            <a:rPr lang="hr-HR" sz="1600" dirty="0" err="1" smtClean="0"/>
            <a:t>naljepci</a:t>
          </a:r>
          <a:r>
            <a:rPr lang="hr-HR" sz="1600" dirty="0" smtClean="0"/>
            <a:t> ( 3. i 4. generacija)</a:t>
          </a:r>
          <a:endParaRPr lang="hr-HR" sz="1600" dirty="0"/>
        </a:p>
      </dgm:t>
    </dgm:pt>
    <dgm:pt modelId="{61D2E994-436C-4831-ADB6-F5CA4F7DD524}" type="parTrans" cxnId="{72DFF497-C05C-434E-945E-D118CE5D70A2}">
      <dgm:prSet/>
      <dgm:spPr/>
      <dgm:t>
        <a:bodyPr/>
        <a:lstStyle/>
        <a:p>
          <a:endParaRPr lang="hr-HR"/>
        </a:p>
      </dgm:t>
    </dgm:pt>
    <dgm:pt modelId="{D18AFCCD-FEAA-47DD-AD63-ACE8F841ED43}" type="sibTrans" cxnId="{72DFF497-C05C-434E-945E-D118CE5D70A2}">
      <dgm:prSet/>
      <dgm:spPr/>
      <dgm:t>
        <a:bodyPr/>
        <a:lstStyle/>
        <a:p>
          <a:endParaRPr lang="hr-HR"/>
        </a:p>
      </dgm:t>
    </dgm:pt>
    <dgm:pt modelId="{433D2DFE-E398-4458-A370-913491D7554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hr-HR" sz="1600" smtClean="0"/>
            <a:t>mikronizirani progesteron</a:t>
          </a:r>
          <a:endParaRPr lang="hr-HR" sz="1600" dirty="0"/>
        </a:p>
      </dgm:t>
    </dgm:pt>
    <dgm:pt modelId="{1C4DF1B2-038E-4B3E-BA21-B5A96D0A3BE7}" type="parTrans" cxnId="{B55812BE-FFE1-472D-BCD7-E41259D09F2A}">
      <dgm:prSet/>
      <dgm:spPr/>
      <dgm:t>
        <a:bodyPr/>
        <a:lstStyle/>
        <a:p>
          <a:endParaRPr lang="hr-HR"/>
        </a:p>
      </dgm:t>
    </dgm:pt>
    <dgm:pt modelId="{2A1FAEA7-1681-41D3-AF69-CF79BB2F828B}" type="sibTrans" cxnId="{B55812BE-FFE1-472D-BCD7-E41259D09F2A}">
      <dgm:prSet/>
      <dgm:spPr/>
      <dgm:t>
        <a:bodyPr/>
        <a:lstStyle/>
        <a:p>
          <a:endParaRPr lang="hr-HR"/>
        </a:p>
      </dgm:t>
    </dgm:pt>
    <dgm:pt modelId="{45AA10E4-DF8E-47AA-9498-E4276CA15B07}">
      <dgm:prSet phldrT="[Text]" custT="1"/>
      <dgm:spPr/>
      <dgm:t>
        <a:bodyPr/>
        <a:lstStyle/>
        <a:p>
          <a:pPr>
            <a:lnSpc>
              <a:spcPct val="100000"/>
            </a:lnSpc>
          </a:pPr>
          <a:endParaRPr lang="hr-HR" sz="1600" dirty="0"/>
        </a:p>
      </dgm:t>
    </dgm:pt>
    <dgm:pt modelId="{5FBADF68-1549-4F65-B137-1D26E599CB31}" type="parTrans" cxnId="{AD630066-4324-41AD-A8AE-845C4A5BCEFF}">
      <dgm:prSet/>
      <dgm:spPr/>
      <dgm:t>
        <a:bodyPr/>
        <a:lstStyle/>
        <a:p>
          <a:endParaRPr lang="hr-HR"/>
        </a:p>
      </dgm:t>
    </dgm:pt>
    <dgm:pt modelId="{001ACE29-6E91-476C-AAFE-A3F93D90DF2A}" type="sibTrans" cxnId="{AD630066-4324-41AD-A8AE-845C4A5BCEFF}">
      <dgm:prSet/>
      <dgm:spPr/>
      <dgm:t>
        <a:bodyPr/>
        <a:lstStyle/>
        <a:p>
          <a:endParaRPr lang="hr-HR"/>
        </a:p>
      </dgm:t>
    </dgm:pt>
    <dgm:pt modelId="{EDF24CDC-45C6-40BB-B34C-559499D05E4F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hr-HR" sz="1600" dirty="0" err="1" smtClean="0"/>
            <a:t>antimineralokortikoidni</a:t>
          </a:r>
          <a:r>
            <a:rPr lang="hr-HR" sz="1600" dirty="0" smtClean="0"/>
            <a:t> učinak , ↓ nakupljanje vode, porast težine, nadutost</a:t>
          </a:r>
          <a:endParaRPr lang="hr-HR" sz="1600" dirty="0"/>
        </a:p>
      </dgm:t>
    </dgm:pt>
    <dgm:pt modelId="{CFCF6000-1F87-4334-815C-344A5EBD81DF}" type="parTrans" cxnId="{1D9475A8-4BFD-4166-83DA-283F549CBE32}">
      <dgm:prSet/>
      <dgm:spPr/>
    </dgm:pt>
    <dgm:pt modelId="{5BDF2785-54FA-4CF7-AAE7-9E7BAF596A0C}" type="sibTrans" cxnId="{1D9475A8-4BFD-4166-83DA-283F549CBE32}">
      <dgm:prSet/>
      <dgm:spPr/>
    </dgm:pt>
    <dgm:pt modelId="{89E501A8-E5AF-4F2F-BBF7-8314997097D0}" type="pres">
      <dgm:prSet presAssocID="{DFDE7693-AAC2-424A-9B16-56F5A90297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A868365-6CB6-4259-9E86-C4B365C24981}" type="pres">
      <dgm:prSet presAssocID="{A555E9C2-32FD-4AEF-BC1E-4A3BC31E79D7}" presName="composite" presStyleCnt="0"/>
      <dgm:spPr/>
    </dgm:pt>
    <dgm:pt modelId="{CF238A50-162D-4434-8105-6EFB9400A5F5}" type="pres">
      <dgm:prSet presAssocID="{A555E9C2-32FD-4AEF-BC1E-4A3BC31E79D7}" presName="imagSh" presStyleLbl="bgImgPlace1" presStyleIdx="0" presStyleCnt="2" custScaleX="171775" custScaleY="157280" custLinFactNeighborX="-8346" custLinFactNeighborY="-3206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hr-HR"/>
        </a:p>
      </dgm:t>
    </dgm:pt>
    <dgm:pt modelId="{22E5CD52-838B-4F2A-B594-F8ED882ADDCA}" type="pres">
      <dgm:prSet presAssocID="{A555E9C2-32FD-4AEF-BC1E-4A3BC31E79D7}" presName="txNode" presStyleLbl="node1" presStyleIdx="0" presStyleCnt="2" custScaleX="307353" custScaleY="199971" custLinFactNeighborX="9704" custLinFactNeighborY="3363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E43CA8E-D838-467C-AD9F-F2A61C33F16A}" type="pres">
      <dgm:prSet presAssocID="{E8773228-ED79-43DC-9DA1-79D45FA4625F}" presName="sibTrans" presStyleLbl="sibTrans2D1" presStyleIdx="0" presStyleCnt="1" custAng="183291" custLinFactNeighborX="5456" custLinFactNeighborY="-12508"/>
      <dgm:spPr/>
      <dgm:t>
        <a:bodyPr/>
        <a:lstStyle/>
        <a:p>
          <a:endParaRPr lang="hr-HR"/>
        </a:p>
      </dgm:t>
    </dgm:pt>
    <dgm:pt modelId="{C96A0901-83BD-49C1-AB09-7D4D2795B22D}" type="pres">
      <dgm:prSet presAssocID="{E8773228-ED79-43DC-9DA1-79D45FA4625F}" presName="connTx" presStyleLbl="sibTrans2D1" presStyleIdx="0" presStyleCnt="1"/>
      <dgm:spPr/>
      <dgm:t>
        <a:bodyPr/>
        <a:lstStyle/>
        <a:p>
          <a:endParaRPr lang="hr-HR"/>
        </a:p>
      </dgm:t>
    </dgm:pt>
    <dgm:pt modelId="{726CEA12-FE04-4154-B8E2-E2A424C55B79}" type="pres">
      <dgm:prSet presAssocID="{477A6C9F-A555-4B60-AF2E-CE021A6BF61C}" presName="composite" presStyleCnt="0"/>
      <dgm:spPr/>
    </dgm:pt>
    <dgm:pt modelId="{316E40BA-30B6-4C88-B465-5A4265577788}" type="pres">
      <dgm:prSet presAssocID="{477A6C9F-A555-4B60-AF2E-CE021A6BF61C}" presName="imagSh" presStyleLbl="bgImgPlace1" presStyleIdx="1" presStyleCnt="2" custScaleX="154910" custScaleY="140504" custLinFactNeighborX="-51086" custLinFactNeighborY="-4707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hr-HR"/>
        </a:p>
      </dgm:t>
    </dgm:pt>
    <dgm:pt modelId="{715E6BAB-B0EC-43B6-908E-E53097E2229C}" type="pres">
      <dgm:prSet presAssocID="{477A6C9F-A555-4B60-AF2E-CE021A6BF61C}" presName="txNode" presStyleLbl="node1" presStyleIdx="1" presStyleCnt="2" custScaleX="368659" custScaleY="250048" custLinFactNeighborX="2554" custLinFactNeighborY="5234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76DE15F-40F1-42ED-8975-11C2CEA52CE8}" type="presOf" srcId="{7399036A-ED94-4E35-8C73-10EE2E1BC12F}" destId="{715E6BAB-B0EC-43B6-908E-E53097E2229C}" srcOrd="0" destOrd="1" presId="urn:microsoft.com/office/officeart/2005/8/layout/hProcess10"/>
    <dgm:cxn modelId="{9878B132-F994-4C2E-A21B-3B70597982E7}" srcId="{DFDE7693-AAC2-424A-9B16-56F5A90297C2}" destId="{477A6C9F-A555-4B60-AF2E-CE021A6BF61C}" srcOrd="1" destOrd="0" parTransId="{329EAD8C-E8F8-4FFF-8726-617B819389DC}" sibTransId="{B6117F4D-7925-4AD4-9CBC-250A88338D56}"/>
    <dgm:cxn modelId="{B55812BE-FFE1-472D-BCD7-E41259D09F2A}" srcId="{477A6C9F-A555-4B60-AF2E-CE021A6BF61C}" destId="{433D2DFE-E398-4458-A370-913491D75547}" srcOrd="6" destOrd="0" parTransId="{1C4DF1B2-038E-4B3E-BA21-B5A96D0A3BE7}" sibTransId="{2A1FAEA7-1681-41D3-AF69-CF79BB2F828B}"/>
    <dgm:cxn modelId="{49AA68A8-C6C7-4ADB-BA37-84E3292297E0}" type="presOf" srcId="{813748EF-E0DC-432E-80B1-5FB72C13D062}" destId="{22E5CD52-838B-4F2A-B594-F8ED882ADDCA}" srcOrd="0" destOrd="2" presId="urn:microsoft.com/office/officeart/2005/8/layout/hProcess10"/>
    <dgm:cxn modelId="{1D9475A8-4BFD-4166-83DA-283F549CBE32}" srcId="{477A6C9F-A555-4B60-AF2E-CE021A6BF61C}" destId="{EDF24CDC-45C6-40BB-B34C-559499D05E4F}" srcOrd="1" destOrd="0" parTransId="{CFCF6000-1F87-4334-815C-344A5EBD81DF}" sibTransId="{5BDF2785-54FA-4CF7-AAE7-9E7BAF596A0C}"/>
    <dgm:cxn modelId="{58980B0F-B19A-4359-A489-6A7AB4794BC8}" type="presOf" srcId="{8E8B4E95-CC05-4B3C-A135-A8489346F896}" destId="{715E6BAB-B0EC-43B6-908E-E53097E2229C}" srcOrd="0" destOrd="3" presId="urn:microsoft.com/office/officeart/2005/8/layout/hProcess10"/>
    <dgm:cxn modelId="{DDA6F8B3-A05F-47DC-9040-0294904DD5D4}" srcId="{A555E9C2-32FD-4AEF-BC1E-4A3BC31E79D7}" destId="{2159BBEF-A415-4F87-9C05-5234C5850601}" srcOrd="2" destOrd="0" parTransId="{5C62C1CE-65B4-4157-BC6D-FA8C7396CD6F}" sibTransId="{F3B859B2-604C-4895-AA9B-D5BE3AB2BFD9}"/>
    <dgm:cxn modelId="{0629FA5B-CC27-48B3-947C-56D96440036B}" type="presOf" srcId="{2159BBEF-A415-4F87-9C05-5234C5850601}" destId="{22E5CD52-838B-4F2A-B594-F8ED882ADDCA}" srcOrd="0" destOrd="3" presId="urn:microsoft.com/office/officeart/2005/8/layout/hProcess10"/>
    <dgm:cxn modelId="{282C96D1-F4EC-405B-A367-0DEB0CC054EB}" type="presOf" srcId="{EDF24CDC-45C6-40BB-B34C-559499D05E4F}" destId="{715E6BAB-B0EC-43B6-908E-E53097E2229C}" srcOrd="0" destOrd="2" presId="urn:microsoft.com/office/officeart/2005/8/layout/hProcess10"/>
    <dgm:cxn modelId="{84A94763-5998-481E-BAD1-FBAAB0E42512}" srcId="{477A6C9F-A555-4B60-AF2E-CE021A6BF61C}" destId="{76CBB5F2-919F-4314-9EBD-E365F73DC2FD}" srcOrd="4" destOrd="0" parTransId="{1B04E3D5-2F01-4127-9269-2D5BC21A502D}" sibTransId="{405D8AF3-77DA-413F-8BBA-E26491BF3D76}"/>
    <dgm:cxn modelId="{815BEB3B-6CB8-427A-ADDA-FA16F0F270F7}" srcId="{A555E9C2-32FD-4AEF-BC1E-4A3BC31E79D7}" destId="{EA2F6691-E41E-4753-B58D-BBE1900FFF4B}" srcOrd="4" destOrd="0" parTransId="{95631E26-47B6-4017-9E35-187C2B7B7FAB}" sibTransId="{02E4DAB3-FF9E-4873-8DFC-CFC53E29E1B9}"/>
    <dgm:cxn modelId="{FDCF8258-17B1-40BC-A781-264B4CB5BDA0}" type="presOf" srcId="{65C29E09-FCE0-4AD6-B0F1-3A0DD1B541F2}" destId="{22E5CD52-838B-4F2A-B594-F8ED882ADDCA}" srcOrd="0" destOrd="1" presId="urn:microsoft.com/office/officeart/2005/8/layout/hProcess10"/>
    <dgm:cxn modelId="{5D25DE1E-0CB4-4528-B1D0-F5AEED5EC0FD}" srcId="{A555E9C2-32FD-4AEF-BC1E-4A3BC31E79D7}" destId="{A065A2EA-240E-41BF-9807-D15DA8DD4A9C}" srcOrd="5" destOrd="0" parTransId="{DA1F88C3-600B-4411-9E70-66AF60E4BE7E}" sibTransId="{54CA0BE4-B174-49C7-B78F-78A2677CFF02}"/>
    <dgm:cxn modelId="{1A7C3610-F1DF-4BBB-B4D0-358929B77AF2}" srcId="{A555E9C2-32FD-4AEF-BC1E-4A3BC31E79D7}" destId="{813748EF-E0DC-432E-80B1-5FB72C13D062}" srcOrd="1" destOrd="0" parTransId="{2B6DE2D0-B2CF-40C8-9522-45F4502E2430}" sibTransId="{995BAC61-8BEA-4F06-A293-D774497FCE6A}"/>
    <dgm:cxn modelId="{FEF2BA04-BCE6-4937-A27B-DB6CB860996B}" type="presOf" srcId="{E8773228-ED79-43DC-9DA1-79D45FA4625F}" destId="{3E43CA8E-D838-467C-AD9F-F2A61C33F16A}" srcOrd="0" destOrd="0" presId="urn:microsoft.com/office/officeart/2005/8/layout/hProcess10"/>
    <dgm:cxn modelId="{03D68371-D26F-4D87-9C76-653FD969C09E}" type="presOf" srcId="{477A6C9F-A555-4B60-AF2E-CE021A6BF61C}" destId="{715E6BAB-B0EC-43B6-908E-E53097E2229C}" srcOrd="0" destOrd="0" presId="urn:microsoft.com/office/officeart/2005/8/layout/hProcess10"/>
    <dgm:cxn modelId="{72DFF497-C05C-434E-945E-D118CE5D70A2}" srcId="{477A6C9F-A555-4B60-AF2E-CE021A6BF61C}" destId="{9D55D5CB-D600-43F1-9E0C-4BE7B009F93A}" srcOrd="5" destOrd="0" parTransId="{61D2E994-436C-4831-ADB6-F5CA4F7DD524}" sibTransId="{D18AFCCD-FEAA-47DD-AD63-ACE8F841ED43}"/>
    <dgm:cxn modelId="{F810557F-1206-4505-B18C-9EBB6378F3A4}" type="presOf" srcId="{DFDE7693-AAC2-424A-9B16-56F5A90297C2}" destId="{89E501A8-E5AF-4F2F-BBF7-8314997097D0}" srcOrd="0" destOrd="0" presId="urn:microsoft.com/office/officeart/2005/8/layout/hProcess10"/>
    <dgm:cxn modelId="{D7E5EEDD-9343-4B7D-924D-C2F68FC4AAEE}" type="presOf" srcId="{E8773228-ED79-43DC-9DA1-79D45FA4625F}" destId="{C96A0901-83BD-49C1-AB09-7D4D2795B22D}" srcOrd="1" destOrd="0" presId="urn:microsoft.com/office/officeart/2005/8/layout/hProcess10"/>
    <dgm:cxn modelId="{31B677C5-5660-4A9B-B937-EC95860A9737}" type="presOf" srcId="{8B2B4E74-B1A1-499F-BCAA-017090A32F2F}" destId="{22E5CD52-838B-4F2A-B594-F8ED882ADDCA}" srcOrd="0" destOrd="4" presId="urn:microsoft.com/office/officeart/2005/8/layout/hProcess10"/>
    <dgm:cxn modelId="{B7BBC115-9267-47E8-9D6E-98AF14D7488F}" srcId="{DFDE7693-AAC2-424A-9B16-56F5A90297C2}" destId="{A555E9C2-32FD-4AEF-BC1E-4A3BC31E79D7}" srcOrd="0" destOrd="0" parTransId="{D886E68D-DB1F-4F98-BF22-3C6F8572946E}" sibTransId="{E8773228-ED79-43DC-9DA1-79D45FA4625F}"/>
    <dgm:cxn modelId="{7670E7B6-D5DA-4B32-AD9B-4686B1A87FCE}" srcId="{477A6C9F-A555-4B60-AF2E-CE021A6BF61C}" destId="{8E8B4E95-CC05-4B3C-A135-A8489346F896}" srcOrd="2" destOrd="0" parTransId="{060B3475-ADDB-4F90-8B37-A74FBA399D05}" sibTransId="{50D55E9A-10C6-4848-8B79-B4F367B53AB6}"/>
    <dgm:cxn modelId="{E2B09B78-40BB-481F-BD3D-55DC13AF709C}" type="presOf" srcId="{9D55D5CB-D600-43F1-9E0C-4BE7B009F93A}" destId="{715E6BAB-B0EC-43B6-908E-E53097E2229C}" srcOrd="0" destOrd="6" presId="urn:microsoft.com/office/officeart/2005/8/layout/hProcess10"/>
    <dgm:cxn modelId="{89A70649-994E-4941-9C6B-72CD20ADB6E0}" type="presOf" srcId="{A94CBF37-C943-4B13-B439-45C230B72FDA}" destId="{22E5CD52-838B-4F2A-B594-F8ED882ADDCA}" srcOrd="0" destOrd="7" presId="urn:microsoft.com/office/officeart/2005/8/layout/hProcess10"/>
    <dgm:cxn modelId="{51325D91-EDC1-4377-BFA4-969B77ED3007}" type="presOf" srcId="{76CBB5F2-919F-4314-9EBD-E365F73DC2FD}" destId="{715E6BAB-B0EC-43B6-908E-E53097E2229C}" srcOrd="0" destOrd="5" presId="urn:microsoft.com/office/officeart/2005/8/layout/hProcess10"/>
    <dgm:cxn modelId="{16D1E8EE-A331-49CF-8117-AA599F1F7351}" srcId="{A555E9C2-32FD-4AEF-BC1E-4A3BC31E79D7}" destId="{A94CBF37-C943-4B13-B439-45C230B72FDA}" srcOrd="6" destOrd="0" parTransId="{AA35C595-B642-466F-A9A6-A209AB2B0C38}" sibTransId="{AD104755-8169-4B56-B4E9-16AC7A4392CD}"/>
    <dgm:cxn modelId="{8E09C310-0C24-4C17-BB14-3647487DE205}" type="presOf" srcId="{433D2DFE-E398-4458-A370-913491D75547}" destId="{715E6BAB-B0EC-43B6-908E-E53097E2229C}" srcOrd="0" destOrd="7" presId="urn:microsoft.com/office/officeart/2005/8/layout/hProcess10"/>
    <dgm:cxn modelId="{991521CC-FFF9-4CC9-88FF-251EB8D65488}" type="presOf" srcId="{A065A2EA-240E-41BF-9807-D15DA8DD4A9C}" destId="{22E5CD52-838B-4F2A-B594-F8ED882ADDCA}" srcOrd="0" destOrd="6" presId="urn:microsoft.com/office/officeart/2005/8/layout/hProcess10"/>
    <dgm:cxn modelId="{BC41E7B3-4BEF-4454-86B7-1546B7B06093}" srcId="{A555E9C2-32FD-4AEF-BC1E-4A3BC31E79D7}" destId="{65C29E09-FCE0-4AD6-B0F1-3A0DD1B541F2}" srcOrd="0" destOrd="0" parTransId="{39E87391-AC05-4C9A-AAD7-FC693E090E48}" sibTransId="{8DD0D552-A8B5-44A1-8944-C3221521E28B}"/>
    <dgm:cxn modelId="{808D03AE-E114-475D-A426-7668CBB5B69C}" type="presOf" srcId="{A555E9C2-32FD-4AEF-BC1E-4A3BC31E79D7}" destId="{22E5CD52-838B-4F2A-B594-F8ED882ADDCA}" srcOrd="0" destOrd="0" presId="urn:microsoft.com/office/officeart/2005/8/layout/hProcess10"/>
    <dgm:cxn modelId="{FACB9464-61D6-4712-ABCB-03C6F4CEBE2A}" srcId="{477A6C9F-A555-4B60-AF2E-CE021A6BF61C}" destId="{7399036A-ED94-4E35-8C73-10EE2E1BC12F}" srcOrd="0" destOrd="0" parTransId="{541BBA9A-F903-438C-9D50-9372C8C056BA}" sibTransId="{89935B48-2E95-42B8-8FA6-C46D39368BBB}"/>
    <dgm:cxn modelId="{8F946B8E-718A-493D-A579-8FAE87D913F2}" srcId="{A555E9C2-32FD-4AEF-BC1E-4A3BC31E79D7}" destId="{8B2B4E74-B1A1-499F-BCAA-017090A32F2F}" srcOrd="3" destOrd="0" parTransId="{C88BAADC-0B95-4D50-A4B1-7E4FA6C94DF9}" sibTransId="{659B12CF-5A27-4E70-8A5E-EF52E2E5AB8F}"/>
    <dgm:cxn modelId="{F09C560B-5ADB-44AA-9738-16239B0D2B36}" type="presOf" srcId="{45AA10E4-DF8E-47AA-9498-E4276CA15B07}" destId="{715E6BAB-B0EC-43B6-908E-E53097E2229C}" srcOrd="0" destOrd="4" presId="urn:microsoft.com/office/officeart/2005/8/layout/hProcess10"/>
    <dgm:cxn modelId="{46E87CC8-3750-464E-9DAE-46A1CE618415}" type="presOf" srcId="{EA2F6691-E41E-4753-B58D-BBE1900FFF4B}" destId="{22E5CD52-838B-4F2A-B594-F8ED882ADDCA}" srcOrd="0" destOrd="5" presId="urn:microsoft.com/office/officeart/2005/8/layout/hProcess10"/>
    <dgm:cxn modelId="{AD630066-4324-41AD-A8AE-845C4A5BCEFF}" srcId="{477A6C9F-A555-4B60-AF2E-CE021A6BF61C}" destId="{45AA10E4-DF8E-47AA-9498-E4276CA15B07}" srcOrd="3" destOrd="0" parTransId="{5FBADF68-1549-4F65-B137-1D26E599CB31}" sibTransId="{001ACE29-6E91-476C-AAFE-A3F93D90DF2A}"/>
    <dgm:cxn modelId="{0D13659F-2E45-4A0D-AC76-3D4336FC54D3}" type="presParOf" srcId="{89E501A8-E5AF-4F2F-BBF7-8314997097D0}" destId="{9A868365-6CB6-4259-9E86-C4B365C24981}" srcOrd="0" destOrd="0" presId="urn:microsoft.com/office/officeart/2005/8/layout/hProcess10"/>
    <dgm:cxn modelId="{4974F45E-5B29-42D0-AA0B-DEBC7744FE27}" type="presParOf" srcId="{9A868365-6CB6-4259-9E86-C4B365C24981}" destId="{CF238A50-162D-4434-8105-6EFB9400A5F5}" srcOrd="0" destOrd="0" presId="urn:microsoft.com/office/officeart/2005/8/layout/hProcess10"/>
    <dgm:cxn modelId="{086D072D-F7F9-4E79-A8CA-844C5030A350}" type="presParOf" srcId="{9A868365-6CB6-4259-9E86-C4B365C24981}" destId="{22E5CD52-838B-4F2A-B594-F8ED882ADDCA}" srcOrd="1" destOrd="0" presId="urn:microsoft.com/office/officeart/2005/8/layout/hProcess10"/>
    <dgm:cxn modelId="{BC13E448-8A8F-4E74-8774-0F5EEE782914}" type="presParOf" srcId="{89E501A8-E5AF-4F2F-BBF7-8314997097D0}" destId="{3E43CA8E-D838-467C-AD9F-F2A61C33F16A}" srcOrd="1" destOrd="0" presId="urn:microsoft.com/office/officeart/2005/8/layout/hProcess10"/>
    <dgm:cxn modelId="{11FED362-2474-4752-B544-25093DE796DD}" type="presParOf" srcId="{3E43CA8E-D838-467C-AD9F-F2A61C33F16A}" destId="{C96A0901-83BD-49C1-AB09-7D4D2795B22D}" srcOrd="0" destOrd="0" presId="urn:microsoft.com/office/officeart/2005/8/layout/hProcess10"/>
    <dgm:cxn modelId="{255E5186-9E74-48F8-87AA-44F1F933080E}" type="presParOf" srcId="{89E501A8-E5AF-4F2F-BBF7-8314997097D0}" destId="{726CEA12-FE04-4154-B8E2-E2A424C55B79}" srcOrd="2" destOrd="0" presId="urn:microsoft.com/office/officeart/2005/8/layout/hProcess10"/>
    <dgm:cxn modelId="{7EAB2215-9098-4BBB-8957-9122F6E08986}" type="presParOf" srcId="{726CEA12-FE04-4154-B8E2-E2A424C55B79}" destId="{316E40BA-30B6-4C88-B465-5A4265577788}" srcOrd="0" destOrd="0" presId="urn:microsoft.com/office/officeart/2005/8/layout/hProcess10"/>
    <dgm:cxn modelId="{D2657AD1-3953-4A22-9FA9-7E724A0E53C7}" type="presParOf" srcId="{726CEA12-FE04-4154-B8E2-E2A424C55B79}" destId="{715E6BAB-B0EC-43B6-908E-E53097E2229C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EC0244-4BFA-4C4C-8D14-04E29523256B}" type="doc">
      <dgm:prSet loTypeId="urn:microsoft.com/office/officeart/2005/8/layout/hProcess7" loCatId="process" qsTypeId="urn:microsoft.com/office/officeart/2005/8/quickstyle/3d9" qsCatId="3D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A1809138-5704-4DD9-8FE5-F9D807FABAB5}">
      <dgm:prSet phldrT="[Text]" phldr="1"/>
      <dgm:spPr/>
      <dgm:t>
        <a:bodyPr/>
        <a:lstStyle/>
        <a:p>
          <a:endParaRPr lang="hr-HR" dirty="0"/>
        </a:p>
      </dgm:t>
    </dgm:pt>
    <dgm:pt modelId="{64720288-17E0-417B-9A95-29675CCFE34B}" type="parTrans" cxnId="{7B56ADBB-F333-43F1-83FC-08AA911773AB}">
      <dgm:prSet/>
      <dgm:spPr/>
      <dgm:t>
        <a:bodyPr/>
        <a:lstStyle/>
        <a:p>
          <a:endParaRPr lang="hr-HR"/>
        </a:p>
      </dgm:t>
    </dgm:pt>
    <dgm:pt modelId="{452A3914-DCE9-425B-BAC6-4E408DDAA5C3}" type="sibTrans" cxnId="{7B56ADBB-F333-43F1-83FC-08AA911773AB}">
      <dgm:prSet/>
      <dgm:spPr/>
      <dgm:t>
        <a:bodyPr/>
        <a:lstStyle/>
        <a:p>
          <a:endParaRPr lang="hr-HR"/>
        </a:p>
      </dgm:t>
    </dgm:pt>
    <dgm:pt modelId="{9080D512-5AAD-4538-928D-D3F49BFF760E}">
      <dgm:prSet phldrT="[Text]" custT="1"/>
      <dgm:spPr/>
      <dgm:t>
        <a:bodyPr/>
        <a:lstStyle/>
        <a:p>
          <a:r>
            <a:rPr lang="hr-HR" sz="2000" dirty="0" smtClean="0"/>
            <a:t>KOMBINIRANA HORMONSKA KONTRACEPCIJA</a:t>
          </a:r>
        </a:p>
        <a:p>
          <a:endParaRPr lang="hr-HR" sz="1400" dirty="0"/>
        </a:p>
      </dgm:t>
    </dgm:pt>
    <dgm:pt modelId="{D3461A8F-D633-4BAC-A368-68F07016B1FD}" type="parTrans" cxnId="{2B90FF47-CB93-46B2-B70D-37F52BE3FA93}">
      <dgm:prSet/>
      <dgm:spPr/>
      <dgm:t>
        <a:bodyPr/>
        <a:lstStyle/>
        <a:p>
          <a:endParaRPr lang="hr-HR"/>
        </a:p>
      </dgm:t>
    </dgm:pt>
    <dgm:pt modelId="{3F3DA5F8-3200-46CF-AFC1-3274ED1E0AE6}" type="sibTrans" cxnId="{2B90FF47-CB93-46B2-B70D-37F52BE3FA93}">
      <dgm:prSet/>
      <dgm:spPr/>
      <dgm:t>
        <a:bodyPr/>
        <a:lstStyle/>
        <a:p>
          <a:endParaRPr lang="hr-HR"/>
        </a:p>
      </dgm:t>
    </dgm:pt>
    <dgm:pt modelId="{DF94EC11-1B3E-4351-A538-16E752163F4C}">
      <dgm:prSet phldrT="[Text]" custT="1"/>
      <dgm:spPr/>
      <dgm:t>
        <a:bodyPr/>
        <a:lstStyle/>
        <a:p>
          <a:pPr>
            <a:lnSpc>
              <a:spcPct val="100000"/>
            </a:lnSpc>
          </a:pPr>
          <a:endParaRPr lang="hr-HR" sz="2000" dirty="0" smtClean="0"/>
        </a:p>
        <a:p>
          <a:pPr>
            <a:lnSpc>
              <a:spcPct val="100000"/>
            </a:lnSpc>
          </a:pPr>
          <a:r>
            <a:rPr lang="hr-HR" sz="2000" dirty="0" smtClean="0"/>
            <a:t>GESTAGENSKA KONTRACEPCIJA</a:t>
          </a:r>
          <a:endParaRPr lang="hr-HR" sz="2000" dirty="0"/>
        </a:p>
      </dgm:t>
    </dgm:pt>
    <dgm:pt modelId="{7DCAB49F-1634-46F0-8E36-267573E82C33}" type="parTrans" cxnId="{E4F80AAB-3434-429E-AD3C-E64830BC57FC}">
      <dgm:prSet/>
      <dgm:spPr/>
      <dgm:t>
        <a:bodyPr/>
        <a:lstStyle/>
        <a:p>
          <a:endParaRPr lang="hr-HR"/>
        </a:p>
      </dgm:t>
    </dgm:pt>
    <dgm:pt modelId="{7909277B-E4C0-483C-9941-B47C01D1B9A5}" type="sibTrans" cxnId="{E4F80AAB-3434-429E-AD3C-E64830BC57FC}">
      <dgm:prSet/>
      <dgm:spPr/>
      <dgm:t>
        <a:bodyPr/>
        <a:lstStyle/>
        <a:p>
          <a:endParaRPr lang="hr-HR"/>
        </a:p>
      </dgm:t>
    </dgm:pt>
    <dgm:pt modelId="{A6A41E48-950C-4CAA-A287-C4F0F218F9EA}">
      <dgm:prSet phldrT="[Text]" phldr="1" custT="1"/>
      <dgm:spPr/>
      <dgm:t>
        <a:bodyPr/>
        <a:lstStyle/>
        <a:p>
          <a:endParaRPr lang="hr-HR" sz="1400" dirty="0"/>
        </a:p>
      </dgm:t>
    </dgm:pt>
    <dgm:pt modelId="{27BFF3C8-0404-48FA-835F-EC13466BA81A}" type="parTrans" cxnId="{9EC0A064-C8F4-46E7-9B0D-B9EC54B20AB1}">
      <dgm:prSet/>
      <dgm:spPr/>
      <dgm:t>
        <a:bodyPr/>
        <a:lstStyle/>
        <a:p>
          <a:endParaRPr lang="hr-HR"/>
        </a:p>
      </dgm:t>
    </dgm:pt>
    <dgm:pt modelId="{53DB3E8A-633C-409B-A631-2CC7040BAD11}" type="sibTrans" cxnId="{9EC0A064-C8F4-46E7-9B0D-B9EC54B20AB1}">
      <dgm:prSet/>
      <dgm:spPr/>
      <dgm:t>
        <a:bodyPr/>
        <a:lstStyle/>
        <a:p>
          <a:endParaRPr lang="hr-HR"/>
        </a:p>
      </dgm:t>
    </dgm:pt>
    <dgm:pt modelId="{7910C2CC-E747-4D2B-B660-88876BB78571}">
      <dgm:prSet phldrT="[Text]" custT="1"/>
      <dgm:spPr/>
      <dgm:t>
        <a:bodyPr/>
        <a:lstStyle/>
        <a:p>
          <a:endParaRPr lang="hr-HR" sz="2000" dirty="0" smtClean="0"/>
        </a:p>
        <a:p>
          <a:r>
            <a:rPr lang="hr-HR" sz="2000" dirty="0" smtClean="0"/>
            <a:t>INTRAUTERINA KONTRACEPCIJA</a:t>
          </a:r>
        </a:p>
        <a:p>
          <a:endParaRPr lang="hr-HR" sz="1400" dirty="0" smtClean="0"/>
        </a:p>
        <a:p>
          <a:r>
            <a:rPr lang="hr-HR" sz="1600" dirty="0" smtClean="0"/>
            <a:t>IUD </a:t>
          </a:r>
          <a:r>
            <a:rPr lang="hr-HR" sz="1600" dirty="0" err="1" smtClean="0"/>
            <a:t>levonogestrel</a:t>
          </a:r>
          <a:endParaRPr lang="hr-HR" sz="1600" dirty="0"/>
        </a:p>
      </dgm:t>
    </dgm:pt>
    <dgm:pt modelId="{E92F47D8-35F5-473F-BDFF-EB1CA1017784}" type="parTrans" cxnId="{95FB1117-4A4A-42AA-9C2A-61CBA5C67CF0}">
      <dgm:prSet/>
      <dgm:spPr/>
      <dgm:t>
        <a:bodyPr/>
        <a:lstStyle/>
        <a:p>
          <a:endParaRPr lang="hr-HR"/>
        </a:p>
      </dgm:t>
    </dgm:pt>
    <dgm:pt modelId="{754FCCE3-63A2-4DA4-BEEB-A80E58CDA40D}" type="sibTrans" cxnId="{95FB1117-4A4A-42AA-9C2A-61CBA5C67CF0}">
      <dgm:prSet/>
      <dgm:spPr/>
      <dgm:t>
        <a:bodyPr/>
        <a:lstStyle/>
        <a:p>
          <a:endParaRPr lang="hr-HR"/>
        </a:p>
      </dgm:t>
    </dgm:pt>
    <dgm:pt modelId="{E938EFE5-FC84-4C18-BEBB-8DC784EECD20}">
      <dgm:prSet custT="1"/>
      <dgm:spPr/>
      <dgm:t>
        <a:bodyPr/>
        <a:lstStyle/>
        <a:p>
          <a:r>
            <a:rPr lang="hr-HR" sz="1600" dirty="0" smtClean="0"/>
            <a:t>oralna 20-30 </a:t>
          </a:r>
          <a:r>
            <a:rPr lang="el-GR" sz="1600" dirty="0" smtClean="0"/>
            <a:t>μ</a:t>
          </a:r>
          <a:r>
            <a:rPr lang="hr-HR" sz="1600" dirty="0" smtClean="0"/>
            <a:t>g EE</a:t>
          </a:r>
        </a:p>
        <a:p>
          <a:r>
            <a:rPr lang="hr-HR" sz="1600" dirty="0" smtClean="0"/>
            <a:t>vaginalni prsten</a:t>
          </a:r>
        </a:p>
        <a:p>
          <a:r>
            <a:rPr lang="hr-HR" sz="1600" dirty="0" err="1" smtClean="0"/>
            <a:t>naljepak</a:t>
          </a:r>
          <a:endParaRPr lang="hr-HR" sz="1600" dirty="0" smtClean="0"/>
        </a:p>
      </dgm:t>
    </dgm:pt>
    <dgm:pt modelId="{05A4CC99-5B05-4E4A-8B4D-DFC27C392C8B}" type="parTrans" cxnId="{B62BE329-7E4C-4045-8F88-A7F3F568EE45}">
      <dgm:prSet/>
      <dgm:spPr/>
      <dgm:t>
        <a:bodyPr/>
        <a:lstStyle/>
        <a:p>
          <a:endParaRPr lang="hr-HR"/>
        </a:p>
      </dgm:t>
    </dgm:pt>
    <dgm:pt modelId="{CD3C4A49-4F4A-4EA6-9DA0-9E3B33CB0EA7}" type="sibTrans" cxnId="{B62BE329-7E4C-4045-8F88-A7F3F568EE45}">
      <dgm:prSet/>
      <dgm:spPr/>
      <dgm:t>
        <a:bodyPr/>
        <a:lstStyle/>
        <a:p>
          <a:endParaRPr lang="hr-HR"/>
        </a:p>
      </dgm:t>
    </dgm:pt>
    <dgm:pt modelId="{54433A3D-2E52-4355-8A55-B90EC7463D9C}">
      <dgm:prSet custT="1"/>
      <dgm:spPr/>
      <dgm:t>
        <a:bodyPr/>
        <a:lstStyle/>
        <a:p>
          <a:pPr>
            <a:lnSpc>
              <a:spcPct val="90000"/>
            </a:lnSpc>
          </a:pPr>
          <a:endParaRPr lang="hr-HR" sz="1400" dirty="0"/>
        </a:p>
      </dgm:t>
    </dgm:pt>
    <dgm:pt modelId="{88BE9142-1CAA-4625-999C-56058DB23FB7}" type="parTrans" cxnId="{3C7AF8D7-72B8-4761-975D-1B5B918B8C2F}">
      <dgm:prSet/>
      <dgm:spPr/>
      <dgm:t>
        <a:bodyPr/>
        <a:lstStyle/>
        <a:p>
          <a:endParaRPr lang="hr-HR"/>
        </a:p>
      </dgm:t>
    </dgm:pt>
    <dgm:pt modelId="{36D7EFCF-E113-47FB-AD2E-653C72562887}" type="sibTrans" cxnId="{3C7AF8D7-72B8-4761-975D-1B5B918B8C2F}">
      <dgm:prSet/>
      <dgm:spPr/>
      <dgm:t>
        <a:bodyPr/>
        <a:lstStyle/>
        <a:p>
          <a:endParaRPr lang="hr-HR"/>
        </a:p>
      </dgm:t>
    </dgm:pt>
    <dgm:pt modelId="{6218EF6B-807D-40A8-9900-EFF8FE157820}">
      <dgm:prSet phldrT="[Text]" custT="1"/>
      <dgm:spPr/>
      <dgm:t>
        <a:bodyPr/>
        <a:lstStyle/>
        <a:p>
          <a:endParaRPr lang="hr-HR" sz="1400" dirty="0"/>
        </a:p>
      </dgm:t>
    </dgm:pt>
    <dgm:pt modelId="{FC242C7C-20ED-45A8-A380-A5ED3FDBF506}" type="parTrans" cxnId="{D7882157-D04A-416A-AC7C-F760D09F0DE6}">
      <dgm:prSet/>
      <dgm:spPr/>
      <dgm:t>
        <a:bodyPr/>
        <a:lstStyle/>
        <a:p>
          <a:endParaRPr lang="hr-HR"/>
        </a:p>
      </dgm:t>
    </dgm:pt>
    <dgm:pt modelId="{C941D5D4-12D4-47AD-BF3C-CC9B1C7377D4}" type="sibTrans" cxnId="{D7882157-D04A-416A-AC7C-F760D09F0DE6}">
      <dgm:prSet/>
      <dgm:spPr/>
      <dgm:t>
        <a:bodyPr/>
        <a:lstStyle/>
        <a:p>
          <a:endParaRPr lang="hr-HR"/>
        </a:p>
      </dgm:t>
    </dgm:pt>
    <dgm:pt modelId="{D8D00E4B-9007-47E4-8BD8-68892A4BD1B3}">
      <dgm:prSet custT="1"/>
      <dgm:spPr/>
      <dgm:t>
        <a:bodyPr/>
        <a:lstStyle/>
        <a:p>
          <a:pPr>
            <a:lnSpc>
              <a:spcPct val="90000"/>
            </a:lnSpc>
          </a:pPr>
          <a:endParaRPr lang="hr-HR" sz="1600" dirty="0" smtClean="0"/>
        </a:p>
        <a:p>
          <a:pPr>
            <a:lnSpc>
              <a:spcPct val="90000"/>
            </a:lnSpc>
          </a:pPr>
          <a:r>
            <a:rPr lang="hr-HR" sz="1600" dirty="0" smtClean="0"/>
            <a:t>implantati</a:t>
          </a:r>
        </a:p>
        <a:p>
          <a:pPr>
            <a:lnSpc>
              <a:spcPct val="90000"/>
            </a:lnSpc>
          </a:pPr>
          <a:r>
            <a:rPr lang="hr-HR" sz="1600" dirty="0" smtClean="0"/>
            <a:t>injekcije</a:t>
          </a:r>
        </a:p>
        <a:p>
          <a:pPr>
            <a:lnSpc>
              <a:spcPct val="90000"/>
            </a:lnSpc>
          </a:pPr>
          <a:r>
            <a:rPr lang="hr-HR" sz="1600" dirty="0" smtClean="0"/>
            <a:t>mini pilule</a:t>
          </a:r>
          <a:endParaRPr lang="hr-HR" sz="1600" dirty="0"/>
        </a:p>
      </dgm:t>
    </dgm:pt>
    <dgm:pt modelId="{8CA9ECEC-CDE3-4AD5-AA99-C19873D21870}" type="sibTrans" cxnId="{2009CA79-B641-459A-9561-0C3584349AAA}">
      <dgm:prSet/>
      <dgm:spPr/>
      <dgm:t>
        <a:bodyPr/>
        <a:lstStyle/>
        <a:p>
          <a:endParaRPr lang="hr-HR"/>
        </a:p>
      </dgm:t>
    </dgm:pt>
    <dgm:pt modelId="{E9AC5271-6CEB-47DE-BDD9-B975931532CC}" type="parTrans" cxnId="{2009CA79-B641-459A-9561-0C3584349AAA}">
      <dgm:prSet/>
      <dgm:spPr/>
      <dgm:t>
        <a:bodyPr/>
        <a:lstStyle/>
        <a:p>
          <a:endParaRPr lang="hr-HR"/>
        </a:p>
      </dgm:t>
    </dgm:pt>
    <dgm:pt modelId="{517D3DE9-B8CE-45C9-AC95-0A275C9D95C3}">
      <dgm:prSet custT="1"/>
      <dgm:spPr/>
      <dgm:t>
        <a:bodyPr/>
        <a:lstStyle/>
        <a:p>
          <a:endParaRPr lang="hr-HR" sz="1600" dirty="0" smtClean="0"/>
        </a:p>
      </dgm:t>
    </dgm:pt>
    <dgm:pt modelId="{A99A9659-7A1B-40E8-94D4-9BDB4686506C}" type="sibTrans" cxnId="{B8A18E3D-8C41-4113-B3DA-A6145C40E5AF}">
      <dgm:prSet/>
      <dgm:spPr/>
      <dgm:t>
        <a:bodyPr/>
        <a:lstStyle/>
        <a:p>
          <a:endParaRPr lang="hr-HR"/>
        </a:p>
      </dgm:t>
    </dgm:pt>
    <dgm:pt modelId="{1EA7709F-8338-4C7C-B093-D81E1F0A4277}" type="parTrans" cxnId="{B8A18E3D-8C41-4113-B3DA-A6145C40E5AF}">
      <dgm:prSet/>
      <dgm:spPr/>
      <dgm:t>
        <a:bodyPr/>
        <a:lstStyle/>
        <a:p>
          <a:endParaRPr lang="hr-HR"/>
        </a:p>
      </dgm:t>
    </dgm:pt>
    <dgm:pt modelId="{A94A1B7B-94CD-4869-B864-7B834FFBDFA4}">
      <dgm:prSet phldrT="[Text]" custT="1"/>
      <dgm:spPr/>
      <dgm:t>
        <a:bodyPr/>
        <a:lstStyle/>
        <a:p>
          <a:endParaRPr lang="hr-HR" sz="1600" dirty="0"/>
        </a:p>
      </dgm:t>
    </dgm:pt>
    <dgm:pt modelId="{A722345C-A417-4866-A392-56C6F8DCDDC1}" type="sibTrans" cxnId="{5BB6DF7B-E73D-4225-A42D-E6F4F85D08F4}">
      <dgm:prSet/>
      <dgm:spPr/>
      <dgm:t>
        <a:bodyPr/>
        <a:lstStyle/>
        <a:p>
          <a:endParaRPr lang="hr-HR"/>
        </a:p>
      </dgm:t>
    </dgm:pt>
    <dgm:pt modelId="{FFA3A6E0-9B3C-475F-B2D0-0538726CB77C}" type="parTrans" cxnId="{5BB6DF7B-E73D-4225-A42D-E6F4F85D08F4}">
      <dgm:prSet/>
      <dgm:spPr/>
      <dgm:t>
        <a:bodyPr/>
        <a:lstStyle/>
        <a:p>
          <a:endParaRPr lang="hr-HR"/>
        </a:p>
      </dgm:t>
    </dgm:pt>
    <dgm:pt modelId="{84796042-F630-45FA-871A-149F4F9CB8B9}" type="pres">
      <dgm:prSet presAssocID="{61EC0244-4BFA-4C4C-8D14-04E2952325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36E4245-F3F0-4414-B179-3170A45F26CB}" type="pres">
      <dgm:prSet presAssocID="{A1809138-5704-4DD9-8FE5-F9D807FABAB5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6749018-977E-4EEC-888B-6C4F0D3265C4}" type="pres">
      <dgm:prSet presAssocID="{A1809138-5704-4DD9-8FE5-F9D807FABAB5}" presName="bgRect" presStyleLbl="node1" presStyleIdx="0" presStyleCnt="3" custScaleX="110140"/>
      <dgm:spPr/>
      <dgm:t>
        <a:bodyPr/>
        <a:lstStyle/>
        <a:p>
          <a:endParaRPr lang="hr-HR"/>
        </a:p>
      </dgm:t>
    </dgm:pt>
    <dgm:pt modelId="{B0DD14BA-3B03-4351-BC8C-E74447E22E39}" type="pres">
      <dgm:prSet presAssocID="{A1809138-5704-4DD9-8FE5-F9D807FABAB5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E1C0D64-3051-4423-BB5F-FC565EFFB2C4}" type="pres">
      <dgm:prSet presAssocID="{A1809138-5704-4DD9-8FE5-F9D807FABAB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26555CF-B268-4E97-B2DF-F026D3285217}" type="pres">
      <dgm:prSet presAssocID="{452A3914-DCE9-425B-BAC6-4E408DDAA5C3}" presName="hSp" presStyleCnt="0"/>
      <dgm:spPr/>
      <dgm:t>
        <a:bodyPr/>
        <a:lstStyle/>
        <a:p>
          <a:endParaRPr lang="hr-HR"/>
        </a:p>
      </dgm:t>
    </dgm:pt>
    <dgm:pt modelId="{82819957-A561-4B06-AC87-FBECD79EF930}" type="pres">
      <dgm:prSet presAssocID="{452A3914-DCE9-425B-BAC6-4E408DDAA5C3}" presName="vProcSp" presStyleCnt="0"/>
      <dgm:spPr/>
      <dgm:t>
        <a:bodyPr/>
        <a:lstStyle/>
        <a:p>
          <a:endParaRPr lang="hr-HR"/>
        </a:p>
      </dgm:t>
    </dgm:pt>
    <dgm:pt modelId="{8184188C-32C3-4C8D-B42E-D22114BE2A9F}" type="pres">
      <dgm:prSet presAssocID="{452A3914-DCE9-425B-BAC6-4E408DDAA5C3}" presName="vSp1" presStyleCnt="0"/>
      <dgm:spPr/>
      <dgm:t>
        <a:bodyPr/>
        <a:lstStyle/>
        <a:p>
          <a:endParaRPr lang="hr-HR"/>
        </a:p>
      </dgm:t>
    </dgm:pt>
    <dgm:pt modelId="{D9AA9A7F-7E80-424D-9D72-DFC51A9D21F5}" type="pres">
      <dgm:prSet presAssocID="{452A3914-DCE9-425B-BAC6-4E408DDAA5C3}" presName="simulatedConn" presStyleLbl="solidFgAcc1" presStyleIdx="0" presStyleCnt="2"/>
      <dgm:spPr/>
      <dgm:t>
        <a:bodyPr/>
        <a:lstStyle/>
        <a:p>
          <a:endParaRPr lang="hr-HR"/>
        </a:p>
      </dgm:t>
    </dgm:pt>
    <dgm:pt modelId="{1E717981-F99C-48D3-978F-3A5D67257250}" type="pres">
      <dgm:prSet presAssocID="{452A3914-DCE9-425B-BAC6-4E408DDAA5C3}" presName="vSp2" presStyleCnt="0"/>
      <dgm:spPr/>
      <dgm:t>
        <a:bodyPr/>
        <a:lstStyle/>
        <a:p>
          <a:endParaRPr lang="hr-HR"/>
        </a:p>
      </dgm:t>
    </dgm:pt>
    <dgm:pt modelId="{592AB5DC-EB03-4625-8335-51D87063C774}" type="pres">
      <dgm:prSet presAssocID="{452A3914-DCE9-425B-BAC6-4E408DDAA5C3}" presName="sibTrans" presStyleCnt="0"/>
      <dgm:spPr/>
      <dgm:t>
        <a:bodyPr/>
        <a:lstStyle/>
        <a:p>
          <a:endParaRPr lang="hr-HR"/>
        </a:p>
      </dgm:t>
    </dgm:pt>
    <dgm:pt modelId="{2FFB5169-891A-4C1D-AEED-F6468CB338B6}" type="pres">
      <dgm:prSet presAssocID="{A94A1B7B-94CD-4869-B864-7B834FFBDFA4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7C9CA28-0CC2-4D55-ABC6-5E6FF5FF0A47}" type="pres">
      <dgm:prSet presAssocID="{A94A1B7B-94CD-4869-B864-7B834FFBDFA4}" presName="bgRect" presStyleLbl="node1" presStyleIdx="1" presStyleCnt="3" custScaleX="106354"/>
      <dgm:spPr/>
      <dgm:t>
        <a:bodyPr/>
        <a:lstStyle/>
        <a:p>
          <a:endParaRPr lang="hr-HR"/>
        </a:p>
      </dgm:t>
    </dgm:pt>
    <dgm:pt modelId="{57728EAA-B75F-462A-8DC6-90A874E15BFF}" type="pres">
      <dgm:prSet presAssocID="{A94A1B7B-94CD-4869-B864-7B834FFBDFA4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A620A9E-83BB-422F-BA30-1129E8CFEE59}" type="pres">
      <dgm:prSet presAssocID="{A94A1B7B-94CD-4869-B864-7B834FFBDFA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654D9D0-2770-4A2E-8E52-ABCEE2FF2D9E}" type="pres">
      <dgm:prSet presAssocID="{A722345C-A417-4866-A392-56C6F8DCDDC1}" presName="hSp" presStyleCnt="0"/>
      <dgm:spPr/>
      <dgm:t>
        <a:bodyPr/>
        <a:lstStyle/>
        <a:p>
          <a:endParaRPr lang="hr-HR"/>
        </a:p>
      </dgm:t>
    </dgm:pt>
    <dgm:pt modelId="{4ED5F0B4-9910-4F82-8426-6470AAA84491}" type="pres">
      <dgm:prSet presAssocID="{A722345C-A417-4866-A392-56C6F8DCDDC1}" presName="vProcSp" presStyleCnt="0"/>
      <dgm:spPr/>
      <dgm:t>
        <a:bodyPr/>
        <a:lstStyle/>
        <a:p>
          <a:endParaRPr lang="hr-HR"/>
        </a:p>
      </dgm:t>
    </dgm:pt>
    <dgm:pt modelId="{9159D558-6EE1-4212-BF4C-C9F6CECE92B5}" type="pres">
      <dgm:prSet presAssocID="{A722345C-A417-4866-A392-56C6F8DCDDC1}" presName="vSp1" presStyleCnt="0"/>
      <dgm:spPr/>
      <dgm:t>
        <a:bodyPr/>
        <a:lstStyle/>
        <a:p>
          <a:endParaRPr lang="hr-HR"/>
        </a:p>
      </dgm:t>
    </dgm:pt>
    <dgm:pt modelId="{77428852-2C60-433C-86B9-26D6983B0FF5}" type="pres">
      <dgm:prSet presAssocID="{A722345C-A417-4866-A392-56C6F8DCDDC1}" presName="simulatedConn" presStyleLbl="solidFgAcc1" presStyleIdx="1" presStyleCnt="2"/>
      <dgm:spPr/>
      <dgm:t>
        <a:bodyPr/>
        <a:lstStyle/>
        <a:p>
          <a:endParaRPr lang="hr-HR"/>
        </a:p>
      </dgm:t>
    </dgm:pt>
    <dgm:pt modelId="{51359034-B37F-4BFE-8CE9-ACBA8A39E4D2}" type="pres">
      <dgm:prSet presAssocID="{A722345C-A417-4866-A392-56C6F8DCDDC1}" presName="vSp2" presStyleCnt="0"/>
      <dgm:spPr/>
      <dgm:t>
        <a:bodyPr/>
        <a:lstStyle/>
        <a:p>
          <a:endParaRPr lang="hr-HR"/>
        </a:p>
      </dgm:t>
    </dgm:pt>
    <dgm:pt modelId="{6BE708B2-6B26-40A2-8EBF-D16533125243}" type="pres">
      <dgm:prSet presAssocID="{A722345C-A417-4866-A392-56C6F8DCDDC1}" presName="sibTrans" presStyleCnt="0"/>
      <dgm:spPr/>
      <dgm:t>
        <a:bodyPr/>
        <a:lstStyle/>
        <a:p>
          <a:endParaRPr lang="hr-HR"/>
        </a:p>
      </dgm:t>
    </dgm:pt>
    <dgm:pt modelId="{9D0D3A8D-0DCC-4E82-B121-9ECFF841107B}" type="pres">
      <dgm:prSet presAssocID="{A6A41E48-950C-4CAA-A287-C4F0F218F9EA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E2C4AFE-DD1F-4994-9BBB-062AD691457F}" type="pres">
      <dgm:prSet presAssocID="{A6A41E48-950C-4CAA-A287-C4F0F218F9EA}" presName="bgRect" presStyleLbl="node1" presStyleIdx="2" presStyleCnt="3" custLinFactNeighborX="-2273" custLinFactNeighborY="-31"/>
      <dgm:spPr/>
      <dgm:t>
        <a:bodyPr/>
        <a:lstStyle/>
        <a:p>
          <a:endParaRPr lang="hr-HR"/>
        </a:p>
      </dgm:t>
    </dgm:pt>
    <dgm:pt modelId="{E8E84A33-DA44-4061-B2D8-64F190479691}" type="pres">
      <dgm:prSet presAssocID="{A6A41E48-950C-4CAA-A287-C4F0F218F9E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7C45968-72E8-46BC-8D98-06C8BEA44C44}" type="pres">
      <dgm:prSet presAssocID="{A6A41E48-950C-4CAA-A287-C4F0F218F9E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8A18E3D-8C41-4113-B3DA-A6145C40E5AF}" srcId="{A1809138-5704-4DD9-8FE5-F9D807FABAB5}" destId="{517D3DE9-B8CE-45C9-AC95-0A275C9D95C3}" srcOrd="3" destOrd="0" parTransId="{1EA7709F-8338-4C7C-B093-D81E1F0A4277}" sibTransId="{A99A9659-7A1B-40E8-94D4-9BDB4686506C}"/>
    <dgm:cxn modelId="{502A7B3B-4EE2-466C-8762-54AFC9F1F7D8}" type="presOf" srcId="{6218EF6B-807D-40A8-9900-EFF8FE157820}" destId="{BE1C0D64-3051-4423-BB5F-FC565EFFB2C4}" srcOrd="0" destOrd="0" presId="urn:microsoft.com/office/officeart/2005/8/layout/hProcess7"/>
    <dgm:cxn modelId="{9EC0A064-C8F4-46E7-9B0D-B9EC54B20AB1}" srcId="{61EC0244-4BFA-4C4C-8D14-04E29523256B}" destId="{A6A41E48-950C-4CAA-A287-C4F0F218F9EA}" srcOrd="2" destOrd="0" parTransId="{27BFF3C8-0404-48FA-835F-EC13466BA81A}" sibTransId="{53DB3E8A-633C-409B-A631-2CC7040BAD11}"/>
    <dgm:cxn modelId="{6F6877EA-FE29-4361-9E94-7BCE0E23A08D}" type="presOf" srcId="{D8D00E4B-9007-47E4-8BD8-68892A4BD1B3}" destId="{EA620A9E-83BB-422F-BA30-1129E8CFEE59}" srcOrd="0" destOrd="1" presId="urn:microsoft.com/office/officeart/2005/8/layout/hProcess7"/>
    <dgm:cxn modelId="{7B56ADBB-F333-43F1-83FC-08AA911773AB}" srcId="{61EC0244-4BFA-4C4C-8D14-04E29523256B}" destId="{A1809138-5704-4DD9-8FE5-F9D807FABAB5}" srcOrd="0" destOrd="0" parTransId="{64720288-17E0-417B-9A95-29675CCFE34B}" sibTransId="{452A3914-DCE9-425B-BAC6-4E408DDAA5C3}"/>
    <dgm:cxn modelId="{03C4508F-779E-4BC2-BD97-F764BF892B0A}" type="presOf" srcId="{A94A1B7B-94CD-4869-B864-7B834FFBDFA4}" destId="{67C9CA28-0CC2-4D55-ABC6-5E6FF5FF0A47}" srcOrd="0" destOrd="0" presId="urn:microsoft.com/office/officeart/2005/8/layout/hProcess7"/>
    <dgm:cxn modelId="{3C7AF8D7-72B8-4761-975D-1B5B918B8C2F}" srcId="{A94A1B7B-94CD-4869-B864-7B834FFBDFA4}" destId="{54433A3D-2E52-4355-8A55-B90EC7463D9C}" srcOrd="2" destOrd="0" parTransId="{88BE9142-1CAA-4625-999C-56058DB23FB7}" sibTransId="{36D7EFCF-E113-47FB-AD2E-653C72562887}"/>
    <dgm:cxn modelId="{6E5D6171-12D9-4E5A-A33B-867BE281B565}" type="presOf" srcId="{A1809138-5704-4DD9-8FE5-F9D807FABAB5}" destId="{B0DD14BA-3B03-4351-BC8C-E74447E22E39}" srcOrd="1" destOrd="0" presId="urn:microsoft.com/office/officeart/2005/8/layout/hProcess7"/>
    <dgm:cxn modelId="{D4A6D32C-7B4F-45CC-9DAF-D7E800031F00}" type="presOf" srcId="{A94A1B7B-94CD-4869-B864-7B834FFBDFA4}" destId="{57728EAA-B75F-462A-8DC6-90A874E15BFF}" srcOrd="1" destOrd="0" presId="urn:microsoft.com/office/officeart/2005/8/layout/hProcess7"/>
    <dgm:cxn modelId="{B62BE329-7E4C-4045-8F88-A7F3F568EE45}" srcId="{A1809138-5704-4DD9-8FE5-F9D807FABAB5}" destId="{E938EFE5-FC84-4C18-BEBB-8DC784EECD20}" srcOrd="2" destOrd="0" parTransId="{05A4CC99-5B05-4E4A-8B4D-DFC27C392C8B}" sibTransId="{CD3C4A49-4F4A-4EA6-9DA0-9E3B33CB0EA7}"/>
    <dgm:cxn modelId="{6B8205F2-76D0-44F0-84C3-A41A5690EAA2}" type="presOf" srcId="{A1809138-5704-4DD9-8FE5-F9D807FABAB5}" destId="{E6749018-977E-4EEC-888B-6C4F0D3265C4}" srcOrd="0" destOrd="0" presId="urn:microsoft.com/office/officeart/2005/8/layout/hProcess7"/>
    <dgm:cxn modelId="{D7882157-D04A-416A-AC7C-F760D09F0DE6}" srcId="{A1809138-5704-4DD9-8FE5-F9D807FABAB5}" destId="{6218EF6B-807D-40A8-9900-EFF8FE157820}" srcOrd="0" destOrd="0" parTransId="{FC242C7C-20ED-45A8-A380-A5ED3FDBF506}" sibTransId="{C941D5D4-12D4-47AD-BF3C-CC9B1C7377D4}"/>
    <dgm:cxn modelId="{E4F80AAB-3434-429E-AD3C-E64830BC57FC}" srcId="{A94A1B7B-94CD-4869-B864-7B834FFBDFA4}" destId="{DF94EC11-1B3E-4351-A538-16E752163F4C}" srcOrd="0" destOrd="0" parTransId="{7DCAB49F-1634-46F0-8E36-267573E82C33}" sibTransId="{7909277B-E4C0-483C-9941-B47C01D1B9A5}"/>
    <dgm:cxn modelId="{988EC9AA-464C-4001-88DB-70049853D254}" type="presOf" srcId="{E938EFE5-FC84-4C18-BEBB-8DC784EECD20}" destId="{BE1C0D64-3051-4423-BB5F-FC565EFFB2C4}" srcOrd="0" destOrd="2" presId="urn:microsoft.com/office/officeart/2005/8/layout/hProcess7"/>
    <dgm:cxn modelId="{F17B3572-2205-42EB-AFFC-6B407BA4144B}" type="presOf" srcId="{A6A41E48-950C-4CAA-A287-C4F0F218F9EA}" destId="{E8E84A33-DA44-4061-B2D8-64F190479691}" srcOrd="1" destOrd="0" presId="urn:microsoft.com/office/officeart/2005/8/layout/hProcess7"/>
    <dgm:cxn modelId="{92EA09EC-EC7B-4418-8690-A688E6AB7EF9}" type="presOf" srcId="{517D3DE9-B8CE-45C9-AC95-0A275C9D95C3}" destId="{BE1C0D64-3051-4423-BB5F-FC565EFFB2C4}" srcOrd="0" destOrd="3" presId="urn:microsoft.com/office/officeart/2005/8/layout/hProcess7"/>
    <dgm:cxn modelId="{2009CA79-B641-459A-9561-0C3584349AAA}" srcId="{A94A1B7B-94CD-4869-B864-7B834FFBDFA4}" destId="{D8D00E4B-9007-47E4-8BD8-68892A4BD1B3}" srcOrd="1" destOrd="0" parTransId="{E9AC5271-6CEB-47DE-BDD9-B975931532CC}" sibTransId="{8CA9ECEC-CDE3-4AD5-AA99-C19873D21870}"/>
    <dgm:cxn modelId="{204500EB-6173-4AF7-BE3D-381762D1AC40}" type="presOf" srcId="{7910C2CC-E747-4D2B-B660-88876BB78571}" destId="{97C45968-72E8-46BC-8D98-06C8BEA44C44}" srcOrd="0" destOrd="0" presId="urn:microsoft.com/office/officeart/2005/8/layout/hProcess7"/>
    <dgm:cxn modelId="{2B90FF47-CB93-46B2-B70D-37F52BE3FA93}" srcId="{A1809138-5704-4DD9-8FE5-F9D807FABAB5}" destId="{9080D512-5AAD-4538-928D-D3F49BFF760E}" srcOrd="1" destOrd="0" parTransId="{D3461A8F-D633-4BAC-A368-68F07016B1FD}" sibTransId="{3F3DA5F8-3200-46CF-AFC1-3274ED1E0AE6}"/>
    <dgm:cxn modelId="{5BB6DF7B-E73D-4225-A42D-E6F4F85D08F4}" srcId="{61EC0244-4BFA-4C4C-8D14-04E29523256B}" destId="{A94A1B7B-94CD-4869-B864-7B834FFBDFA4}" srcOrd="1" destOrd="0" parTransId="{FFA3A6E0-9B3C-475F-B2D0-0538726CB77C}" sibTransId="{A722345C-A417-4866-A392-56C6F8DCDDC1}"/>
    <dgm:cxn modelId="{AFF9206D-6715-440D-A02D-E96754FE7F1A}" type="presOf" srcId="{61EC0244-4BFA-4C4C-8D14-04E29523256B}" destId="{84796042-F630-45FA-871A-149F4F9CB8B9}" srcOrd="0" destOrd="0" presId="urn:microsoft.com/office/officeart/2005/8/layout/hProcess7"/>
    <dgm:cxn modelId="{2A8B5762-8EE6-47B3-A134-105F29556775}" type="presOf" srcId="{A6A41E48-950C-4CAA-A287-C4F0F218F9EA}" destId="{1E2C4AFE-DD1F-4994-9BBB-062AD691457F}" srcOrd="0" destOrd="0" presId="urn:microsoft.com/office/officeart/2005/8/layout/hProcess7"/>
    <dgm:cxn modelId="{10C7952B-A871-4A77-8464-31B5CFED6263}" type="presOf" srcId="{DF94EC11-1B3E-4351-A538-16E752163F4C}" destId="{EA620A9E-83BB-422F-BA30-1129E8CFEE59}" srcOrd="0" destOrd="0" presId="urn:microsoft.com/office/officeart/2005/8/layout/hProcess7"/>
    <dgm:cxn modelId="{95FB1117-4A4A-42AA-9C2A-61CBA5C67CF0}" srcId="{A6A41E48-950C-4CAA-A287-C4F0F218F9EA}" destId="{7910C2CC-E747-4D2B-B660-88876BB78571}" srcOrd="0" destOrd="0" parTransId="{E92F47D8-35F5-473F-BDFF-EB1CA1017784}" sibTransId="{754FCCE3-63A2-4DA4-BEEB-A80E58CDA40D}"/>
    <dgm:cxn modelId="{721F44AA-66D6-44AC-A510-0CCAB8F8B95C}" type="presOf" srcId="{9080D512-5AAD-4538-928D-D3F49BFF760E}" destId="{BE1C0D64-3051-4423-BB5F-FC565EFFB2C4}" srcOrd="0" destOrd="1" presId="urn:microsoft.com/office/officeart/2005/8/layout/hProcess7"/>
    <dgm:cxn modelId="{3D773513-D39B-4358-B95B-05DB532E5ACB}" type="presOf" srcId="{54433A3D-2E52-4355-8A55-B90EC7463D9C}" destId="{EA620A9E-83BB-422F-BA30-1129E8CFEE59}" srcOrd="0" destOrd="2" presId="urn:microsoft.com/office/officeart/2005/8/layout/hProcess7"/>
    <dgm:cxn modelId="{D95B92F0-9AC8-4925-8BEB-D35E0614F9F3}" type="presParOf" srcId="{84796042-F630-45FA-871A-149F4F9CB8B9}" destId="{A36E4245-F3F0-4414-B179-3170A45F26CB}" srcOrd="0" destOrd="0" presId="urn:microsoft.com/office/officeart/2005/8/layout/hProcess7"/>
    <dgm:cxn modelId="{2EF5FFC5-C58A-4AE6-B0BF-71E6E5EBB32F}" type="presParOf" srcId="{A36E4245-F3F0-4414-B179-3170A45F26CB}" destId="{E6749018-977E-4EEC-888B-6C4F0D3265C4}" srcOrd="0" destOrd="0" presId="urn:microsoft.com/office/officeart/2005/8/layout/hProcess7"/>
    <dgm:cxn modelId="{CEBCA965-ADFF-42B6-91BA-B36C00BEB851}" type="presParOf" srcId="{A36E4245-F3F0-4414-B179-3170A45F26CB}" destId="{B0DD14BA-3B03-4351-BC8C-E74447E22E39}" srcOrd="1" destOrd="0" presId="urn:microsoft.com/office/officeart/2005/8/layout/hProcess7"/>
    <dgm:cxn modelId="{F06AA4E9-F3BC-4375-BD95-E0440AA8783F}" type="presParOf" srcId="{A36E4245-F3F0-4414-B179-3170A45F26CB}" destId="{BE1C0D64-3051-4423-BB5F-FC565EFFB2C4}" srcOrd="2" destOrd="0" presId="urn:microsoft.com/office/officeart/2005/8/layout/hProcess7"/>
    <dgm:cxn modelId="{5B7E4FF3-513A-46D8-93E4-50D51557320D}" type="presParOf" srcId="{84796042-F630-45FA-871A-149F4F9CB8B9}" destId="{926555CF-B268-4E97-B2DF-F026D3285217}" srcOrd="1" destOrd="0" presId="urn:microsoft.com/office/officeart/2005/8/layout/hProcess7"/>
    <dgm:cxn modelId="{CD5E1828-35A3-4B60-895E-3C5F8906F3F3}" type="presParOf" srcId="{84796042-F630-45FA-871A-149F4F9CB8B9}" destId="{82819957-A561-4B06-AC87-FBECD79EF930}" srcOrd="2" destOrd="0" presId="urn:microsoft.com/office/officeart/2005/8/layout/hProcess7"/>
    <dgm:cxn modelId="{368809DA-F559-4917-8C17-91749FAB3D76}" type="presParOf" srcId="{82819957-A561-4B06-AC87-FBECD79EF930}" destId="{8184188C-32C3-4C8D-B42E-D22114BE2A9F}" srcOrd="0" destOrd="0" presId="urn:microsoft.com/office/officeart/2005/8/layout/hProcess7"/>
    <dgm:cxn modelId="{C3A12368-5EE5-4526-B992-2E032EE46AE5}" type="presParOf" srcId="{82819957-A561-4B06-AC87-FBECD79EF930}" destId="{D9AA9A7F-7E80-424D-9D72-DFC51A9D21F5}" srcOrd="1" destOrd="0" presId="urn:microsoft.com/office/officeart/2005/8/layout/hProcess7"/>
    <dgm:cxn modelId="{EC153EEB-7B52-4149-9A54-2C8F76627440}" type="presParOf" srcId="{82819957-A561-4B06-AC87-FBECD79EF930}" destId="{1E717981-F99C-48D3-978F-3A5D67257250}" srcOrd="2" destOrd="0" presId="urn:microsoft.com/office/officeart/2005/8/layout/hProcess7"/>
    <dgm:cxn modelId="{0593920F-97F1-4B87-BFF1-44A3D4157BDA}" type="presParOf" srcId="{84796042-F630-45FA-871A-149F4F9CB8B9}" destId="{592AB5DC-EB03-4625-8335-51D87063C774}" srcOrd="3" destOrd="0" presId="urn:microsoft.com/office/officeart/2005/8/layout/hProcess7"/>
    <dgm:cxn modelId="{17516920-BC16-45EE-A37E-37553FD9A7FF}" type="presParOf" srcId="{84796042-F630-45FA-871A-149F4F9CB8B9}" destId="{2FFB5169-891A-4C1D-AEED-F6468CB338B6}" srcOrd="4" destOrd="0" presId="urn:microsoft.com/office/officeart/2005/8/layout/hProcess7"/>
    <dgm:cxn modelId="{49F6E18B-0AC0-4660-9EA1-6AA7FFE0BD6D}" type="presParOf" srcId="{2FFB5169-891A-4C1D-AEED-F6468CB338B6}" destId="{67C9CA28-0CC2-4D55-ABC6-5E6FF5FF0A47}" srcOrd="0" destOrd="0" presId="urn:microsoft.com/office/officeart/2005/8/layout/hProcess7"/>
    <dgm:cxn modelId="{37D788ED-88D1-4FB3-A4A2-E25808C2C5A3}" type="presParOf" srcId="{2FFB5169-891A-4C1D-AEED-F6468CB338B6}" destId="{57728EAA-B75F-462A-8DC6-90A874E15BFF}" srcOrd="1" destOrd="0" presId="urn:microsoft.com/office/officeart/2005/8/layout/hProcess7"/>
    <dgm:cxn modelId="{3CC29B62-E7BF-4349-B860-876A90C65FAA}" type="presParOf" srcId="{2FFB5169-891A-4C1D-AEED-F6468CB338B6}" destId="{EA620A9E-83BB-422F-BA30-1129E8CFEE59}" srcOrd="2" destOrd="0" presId="urn:microsoft.com/office/officeart/2005/8/layout/hProcess7"/>
    <dgm:cxn modelId="{2CB17D06-AA25-46D1-AD30-8B9080313A8A}" type="presParOf" srcId="{84796042-F630-45FA-871A-149F4F9CB8B9}" destId="{C654D9D0-2770-4A2E-8E52-ABCEE2FF2D9E}" srcOrd="5" destOrd="0" presId="urn:microsoft.com/office/officeart/2005/8/layout/hProcess7"/>
    <dgm:cxn modelId="{D2098BD7-233B-44AC-BAD3-3CF3D4F22885}" type="presParOf" srcId="{84796042-F630-45FA-871A-149F4F9CB8B9}" destId="{4ED5F0B4-9910-4F82-8426-6470AAA84491}" srcOrd="6" destOrd="0" presId="urn:microsoft.com/office/officeart/2005/8/layout/hProcess7"/>
    <dgm:cxn modelId="{0E515A94-34F4-4BBA-BB10-1D1DD263BACB}" type="presParOf" srcId="{4ED5F0B4-9910-4F82-8426-6470AAA84491}" destId="{9159D558-6EE1-4212-BF4C-C9F6CECE92B5}" srcOrd="0" destOrd="0" presId="urn:microsoft.com/office/officeart/2005/8/layout/hProcess7"/>
    <dgm:cxn modelId="{26EFFE76-EDE3-4BDA-B9B0-23D9463E3017}" type="presParOf" srcId="{4ED5F0B4-9910-4F82-8426-6470AAA84491}" destId="{77428852-2C60-433C-86B9-26D6983B0FF5}" srcOrd="1" destOrd="0" presId="urn:microsoft.com/office/officeart/2005/8/layout/hProcess7"/>
    <dgm:cxn modelId="{8E83FE06-F790-4155-A80A-32083E5BF3A9}" type="presParOf" srcId="{4ED5F0B4-9910-4F82-8426-6470AAA84491}" destId="{51359034-B37F-4BFE-8CE9-ACBA8A39E4D2}" srcOrd="2" destOrd="0" presId="urn:microsoft.com/office/officeart/2005/8/layout/hProcess7"/>
    <dgm:cxn modelId="{6550904E-4F25-4864-A97D-250DD5320159}" type="presParOf" srcId="{84796042-F630-45FA-871A-149F4F9CB8B9}" destId="{6BE708B2-6B26-40A2-8EBF-D16533125243}" srcOrd="7" destOrd="0" presId="urn:microsoft.com/office/officeart/2005/8/layout/hProcess7"/>
    <dgm:cxn modelId="{7198E5A3-2BC0-4E42-A3B3-853CCF910FEB}" type="presParOf" srcId="{84796042-F630-45FA-871A-149F4F9CB8B9}" destId="{9D0D3A8D-0DCC-4E82-B121-9ECFF841107B}" srcOrd="8" destOrd="0" presId="urn:microsoft.com/office/officeart/2005/8/layout/hProcess7"/>
    <dgm:cxn modelId="{FAC6B21D-1D21-4FBF-ACFB-B53BCEE67203}" type="presParOf" srcId="{9D0D3A8D-0DCC-4E82-B121-9ECFF841107B}" destId="{1E2C4AFE-DD1F-4994-9BBB-062AD691457F}" srcOrd="0" destOrd="0" presId="urn:microsoft.com/office/officeart/2005/8/layout/hProcess7"/>
    <dgm:cxn modelId="{7E4EAE3A-F434-43E2-BAB7-28E0F0C055F0}" type="presParOf" srcId="{9D0D3A8D-0DCC-4E82-B121-9ECFF841107B}" destId="{E8E84A33-DA44-4061-B2D8-64F190479691}" srcOrd="1" destOrd="0" presId="urn:microsoft.com/office/officeart/2005/8/layout/hProcess7"/>
    <dgm:cxn modelId="{36B09863-6A80-4FEE-AB6F-0BA2447D299A}" type="presParOf" srcId="{9D0D3A8D-0DCC-4E82-B121-9ECFF841107B}" destId="{97C45968-72E8-46BC-8D98-06C8BEA44C4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CC55636-2CE0-407F-BC40-F3CD406F5E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EF78394-54E1-4023-8CB4-09E6FB95FFBB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>
          <a:solidFill>
            <a:schemeClr val="bg2">
              <a:lumMod val="90000"/>
              <a:lumOff val="10000"/>
            </a:schemeClr>
          </a:solidFill>
        </a:ln>
      </dgm:spPr>
      <dgm:t>
        <a:bodyPr/>
        <a:lstStyle/>
        <a:p>
          <a:pPr algn="ctr"/>
          <a:r>
            <a:rPr lang="hr-HR" sz="36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CISTE JAJNIKA</a:t>
          </a:r>
          <a:endParaRPr lang="hr-HR" sz="3600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692B42E5-5F74-4F5E-88B5-45C3444DAD85}" type="parTrans" cxnId="{DAD68F46-61F7-4D54-BA6A-62DFD9C5499A}">
      <dgm:prSet/>
      <dgm:spPr/>
      <dgm:t>
        <a:bodyPr/>
        <a:lstStyle/>
        <a:p>
          <a:endParaRPr lang="hr-HR"/>
        </a:p>
      </dgm:t>
    </dgm:pt>
    <dgm:pt modelId="{147903D9-1C42-4374-93EC-6E8F67E580AF}" type="sibTrans" cxnId="{DAD68F46-61F7-4D54-BA6A-62DFD9C5499A}">
      <dgm:prSet/>
      <dgm:spPr/>
      <dgm:t>
        <a:bodyPr/>
        <a:lstStyle/>
        <a:p>
          <a:endParaRPr lang="hr-HR"/>
        </a:p>
      </dgm:t>
    </dgm:pt>
    <dgm:pt modelId="{BC311EFE-A0B3-429F-ACF3-462141538592}" type="pres">
      <dgm:prSet presAssocID="{9CC55636-2CE0-407F-BC40-F3CD406F5E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397E0B1-66DC-4D7A-9C1C-6497335188A3}" type="pres">
      <dgm:prSet presAssocID="{4EF78394-54E1-4023-8CB4-09E6FB95FFBB}" presName="parentText" presStyleLbl="node1" presStyleIdx="0" presStyleCnt="1" custScaleY="83791" custLinFactNeighborX="-1770" custLinFactNeighborY="-1728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AD68F46-61F7-4D54-BA6A-62DFD9C5499A}" srcId="{9CC55636-2CE0-407F-BC40-F3CD406F5E16}" destId="{4EF78394-54E1-4023-8CB4-09E6FB95FFBB}" srcOrd="0" destOrd="0" parTransId="{692B42E5-5F74-4F5E-88B5-45C3444DAD85}" sibTransId="{147903D9-1C42-4374-93EC-6E8F67E580AF}"/>
    <dgm:cxn modelId="{F99BE138-D1CB-449D-AAE6-394105465F3A}" type="presOf" srcId="{4EF78394-54E1-4023-8CB4-09E6FB95FFBB}" destId="{D397E0B1-66DC-4D7A-9C1C-6497335188A3}" srcOrd="0" destOrd="0" presId="urn:microsoft.com/office/officeart/2005/8/layout/vList2"/>
    <dgm:cxn modelId="{C32ECF95-4A83-4DE2-A2F5-621848B8BD21}" type="presOf" srcId="{9CC55636-2CE0-407F-BC40-F3CD406F5E16}" destId="{BC311EFE-A0B3-429F-ACF3-462141538592}" srcOrd="0" destOrd="0" presId="urn:microsoft.com/office/officeart/2005/8/layout/vList2"/>
    <dgm:cxn modelId="{64F16D4D-112E-475D-92EE-1986E9A53C30}" type="presParOf" srcId="{BC311EFE-A0B3-429F-ACF3-462141538592}" destId="{D397E0B1-66DC-4D7A-9C1C-6497335188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DAF2705-91FC-455A-87E3-166C32869667}" type="doc">
      <dgm:prSet loTypeId="urn:microsoft.com/office/officeart/2005/8/layout/list1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hr-HR"/>
        </a:p>
      </dgm:t>
    </dgm:pt>
    <dgm:pt modelId="{C98C5F2E-0FB1-48EC-9CEA-9871B86390C7}">
      <dgm:prSet phldrT="[Text]" custT="1"/>
      <dgm:spPr/>
      <dgm:t>
        <a:bodyPr/>
        <a:lstStyle/>
        <a:p>
          <a:r>
            <a:rPr lang="hr-HR" sz="1600" dirty="0" smtClean="0"/>
            <a:t>2 - 5 %</a:t>
          </a:r>
          <a:r>
            <a:rPr lang="hr-HR" sz="1600" baseline="-6000" dirty="0" smtClean="0"/>
            <a:t>0</a:t>
          </a:r>
          <a:r>
            <a:rPr lang="hr-HR" sz="1600" dirty="0" smtClean="0"/>
            <a:t> - učestalost hospitalizacija</a:t>
          </a:r>
          <a:endParaRPr lang="hr-HR" sz="1600" dirty="0"/>
        </a:p>
      </dgm:t>
    </dgm:pt>
    <dgm:pt modelId="{35C6222C-83D3-4CBD-B3F2-83D18CF87FDA}" type="parTrans" cxnId="{5CAB6C9C-9495-4BFE-9D7B-10E497B018FF}">
      <dgm:prSet/>
      <dgm:spPr/>
      <dgm:t>
        <a:bodyPr/>
        <a:lstStyle/>
        <a:p>
          <a:endParaRPr lang="hr-HR"/>
        </a:p>
      </dgm:t>
    </dgm:pt>
    <dgm:pt modelId="{913D133C-B0F2-47EA-B5CC-C426F39E93F6}" type="sibTrans" cxnId="{5CAB6C9C-9495-4BFE-9D7B-10E497B018FF}">
      <dgm:prSet/>
      <dgm:spPr/>
      <dgm:t>
        <a:bodyPr/>
        <a:lstStyle/>
        <a:p>
          <a:endParaRPr lang="hr-HR"/>
        </a:p>
      </dgm:t>
    </dgm:pt>
    <dgm:pt modelId="{14D8426B-FB04-484C-A4FE-3DE2047FE77E}">
      <dgm:prSet phldrT="[Text]" custT="1"/>
      <dgm:spPr/>
      <dgm:t>
        <a:bodyPr/>
        <a:lstStyle/>
        <a:p>
          <a:r>
            <a:rPr lang="hr-HR" sz="1600" dirty="0" smtClean="0"/>
            <a:t>OHK inhibira ovulaciju</a:t>
          </a:r>
          <a:endParaRPr lang="hr-HR" sz="1600" dirty="0"/>
        </a:p>
      </dgm:t>
    </dgm:pt>
    <dgm:pt modelId="{46E875AE-EBB4-4006-99A9-9E6048483709}" type="parTrans" cxnId="{8EDF2F59-C770-4FC5-8B8C-84A5F5AA0033}">
      <dgm:prSet/>
      <dgm:spPr/>
      <dgm:t>
        <a:bodyPr/>
        <a:lstStyle/>
        <a:p>
          <a:endParaRPr lang="hr-HR"/>
        </a:p>
      </dgm:t>
    </dgm:pt>
    <dgm:pt modelId="{C69EB958-26B7-4263-846F-2144489CE215}" type="sibTrans" cxnId="{8EDF2F59-C770-4FC5-8B8C-84A5F5AA0033}">
      <dgm:prSet/>
      <dgm:spPr/>
      <dgm:t>
        <a:bodyPr/>
        <a:lstStyle/>
        <a:p>
          <a:endParaRPr lang="hr-HR"/>
        </a:p>
      </dgm:t>
    </dgm:pt>
    <dgm:pt modelId="{7E20DA09-CE3B-4FB0-B782-EA2A14569734}">
      <dgm:prSet phldrT="[Text]" custT="1"/>
      <dgm:spPr/>
      <dgm:t>
        <a:bodyPr/>
        <a:lstStyle/>
        <a:p>
          <a:r>
            <a:rPr lang="pl-PL" sz="1600" dirty="0" smtClean="0"/>
            <a:t>efekt na </a:t>
          </a:r>
          <a:r>
            <a:rPr lang="pl-PL" sz="1600" dirty="0" err="1" smtClean="0"/>
            <a:t>liječenje</a:t>
          </a:r>
          <a:r>
            <a:rPr lang="pl-PL" sz="1600" dirty="0" smtClean="0"/>
            <a:t> </a:t>
          </a:r>
          <a:r>
            <a:rPr lang="pl-PL" sz="1600" dirty="0" err="1" smtClean="0"/>
            <a:t>postojeće</a:t>
          </a:r>
          <a:r>
            <a:rPr lang="pl-PL" sz="1600" dirty="0" smtClean="0"/>
            <a:t> </a:t>
          </a:r>
          <a:r>
            <a:rPr lang="pl-PL" sz="1600" dirty="0" err="1" smtClean="0"/>
            <a:t>ciste</a:t>
          </a:r>
          <a:r>
            <a:rPr lang="pl-PL" sz="1600" dirty="0" smtClean="0"/>
            <a:t> je </a:t>
          </a:r>
          <a:r>
            <a:rPr lang="pl-PL" sz="1600" dirty="0" err="1" smtClean="0"/>
            <a:t>zanemariv</a:t>
          </a:r>
          <a:endParaRPr lang="hr-HR" sz="1600" dirty="0"/>
        </a:p>
      </dgm:t>
    </dgm:pt>
    <dgm:pt modelId="{D55C961A-6D44-4716-9C7B-95AA6F853E3A}" type="parTrans" cxnId="{4EEEFCA6-F37D-430E-87BE-A6F4F7340587}">
      <dgm:prSet/>
      <dgm:spPr/>
      <dgm:t>
        <a:bodyPr/>
        <a:lstStyle/>
        <a:p>
          <a:endParaRPr lang="hr-HR"/>
        </a:p>
      </dgm:t>
    </dgm:pt>
    <dgm:pt modelId="{B8E288F3-ECBE-4FF2-B68F-7BCCD2BA5F6A}" type="sibTrans" cxnId="{4EEEFCA6-F37D-430E-87BE-A6F4F7340587}">
      <dgm:prSet/>
      <dgm:spPr/>
      <dgm:t>
        <a:bodyPr/>
        <a:lstStyle/>
        <a:p>
          <a:endParaRPr lang="hr-HR"/>
        </a:p>
      </dgm:t>
    </dgm:pt>
    <dgm:pt modelId="{A1AF3F1A-18D9-4859-8C56-2D351EBC1440}">
      <dgm:prSet phldrT="[Text]" custT="1"/>
      <dgm:spPr/>
      <dgm:t>
        <a:bodyPr/>
        <a:lstStyle/>
        <a:p>
          <a:r>
            <a:rPr lang="el-GR" sz="1600" dirty="0" smtClean="0"/>
            <a:t>30 μ</a:t>
          </a:r>
          <a:r>
            <a:rPr lang="hr-HR" sz="1600" dirty="0" smtClean="0"/>
            <a:t>g EE –</a:t>
          </a:r>
          <a:r>
            <a:rPr lang="hr-HR" sz="1600" dirty="0" err="1" smtClean="0"/>
            <a:t>protektivni</a:t>
          </a:r>
          <a:r>
            <a:rPr lang="hr-HR" sz="1600" dirty="0" smtClean="0"/>
            <a:t> učinak 32%</a:t>
          </a:r>
          <a:endParaRPr lang="hr-HR" sz="1600" dirty="0"/>
        </a:p>
      </dgm:t>
    </dgm:pt>
    <dgm:pt modelId="{9173C2AE-A1E8-4D78-BDA8-DD268FCE9A61}" type="parTrans" cxnId="{E7812CAD-EBAD-4EAE-8932-313EB1C1FCD7}">
      <dgm:prSet/>
      <dgm:spPr/>
      <dgm:t>
        <a:bodyPr/>
        <a:lstStyle/>
        <a:p>
          <a:endParaRPr lang="hr-HR"/>
        </a:p>
      </dgm:t>
    </dgm:pt>
    <dgm:pt modelId="{06C813B4-FBA5-4C93-863F-8B9E677234E3}" type="sibTrans" cxnId="{E7812CAD-EBAD-4EAE-8932-313EB1C1FCD7}">
      <dgm:prSet/>
      <dgm:spPr/>
      <dgm:t>
        <a:bodyPr/>
        <a:lstStyle/>
        <a:p>
          <a:endParaRPr lang="hr-HR"/>
        </a:p>
      </dgm:t>
    </dgm:pt>
    <dgm:pt modelId="{DA8EDB30-C3E8-4E98-B058-90DB91653949}">
      <dgm:prSet phldrT="[Text]" custT="1"/>
      <dgm:spPr/>
      <dgm:t>
        <a:bodyPr/>
        <a:lstStyle/>
        <a:p>
          <a:r>
            <a:rPr lang="hr-HR" sz="1600" dirty="0" smtClean="0"/>
            <a:t>ubrzavaju nestanak cista nastalih indukcijom ovulacije</a:t>
          </a:r>
          <a:endParaRPr lang="hr-HR" sz="1600" dirty="0"/>
        </a:p>
      </dgm:t>
    </dgm:pt>
    <dgm:pt modelId="{7B86E133-34A1-492F-8E4F-E5567718C0E7}" type="parTrans" cxnId="{02537A40-E1C1-414C-923F-2B7A858E87EE}">
      <dgm:prSet/>
      <dgm:spPr/>
      <dgm:t>
        <a:bodyPr/>
        <a:lstStyle/>
        <a:p>
          <a:endParaRPr lang="hr-HR"/>
        </a:p>
      </dgm:t>
    </dgm:pt>
    <dgm:pt modelId="{3989C91E-3DB3-4D75-BE27-00AA258EC408}" type="sibTrans" cxnId="{02537A40-E1C1-414C-923F-2B7A858E87EE}">
      <dgm:prSet/>
      <dgm:spPr/>
      <dgm:t>
        <a:bodyPr/>
        <a:lstStyle/>
        <a:p>
          <a:endParaRPr lang="hr-HR"/>
        </a:p>
      </dgm:t>
    </dgm:pt>
    <dgm:pt modelId="{4EAFF15F-C06C-4E43-92E1-849036FDFA0F}">
      <dgm:prSet custT="1"/>
      <dgm:spPr/>
      <dgm:t>
        <a:bodyPr/>
        <a:lstStyle/>
        <a:p>
          <a:r>
            <a:rPr lang="hr-HR" sz="1600" dirty="0" smtClean="0"/>
            <a:t>↓ rizik za </a:t>
          </a:r>
          <a:r>
            <a:rPr lang="hr-HR" sz="1600" dirty="0" err="1" smtClean="0"/>
            <a:t>luteinske</a:t>
          </a:r>
          <a:r>
            <a:rPr lang="hr-HR" sz="1600" dirty="0" smtClean="0"/>
            <a:t> i </a:t>
          </a:r>
          <a:r>
            <a:rPr lang="hr-HR" sz="1600" dirty="0" err="1" smtClean="0"/>
            <a:t>folikularne</a:t>
          </a:r>
          <a:r>
            <a:rPr lang="hr-HR" sz="1600" dirty="0" smtClean="0"/>
            <a:t> ciste </a:t>
          </a:r>
          <a:endParaRPr lang="hr-HR" sz="1600" dirty="0"/>
        </a:p>
      </dgm:t>
    </dgm:pt>
    <dgm:pt modelId="{9B1482DA-CF08-445C-B3EC-62A1A02F320B}" type="parTrans" cxnId="{2684441F-E885-4986-ACCF-9884C48FDB2D}">
      <dgm:prSet/>
      <dgm:spPr/>
      <dgm:t>
        <a:bodyPr/>
        <a:lstStyle/>
        <a:p>
          <a:endParaRPr lang="hr-HR"/>
        </a:p>
      </dgm:t>
    </dgm:pt>
    <dgm:pt modelId="{288C550E-8EBA-4AAD-A4FD-5CE5B47EB68E}" type="sibTrans" cxnId="{2684441F-E885-4986-ACCF-9884C48FDB2D}">
      <dgm:prSet/>
      <dgm:spPr/>
      <dgm:t>
        <a:bodyPr/>
        <a:lstStyle/>
        <a:p>
          <a:endParaRPr lang="hr-HR"/>
        </a:p>
      </dgm:t>
    </dgm:pt>
    <dgm:pt modelId="{5598E192-2522-4EEF-AE20-7E0CBA22FBEA}" type="pres">
      <dgm:prSet presAssocID="{3DAF2705-91FC-455A-87E3-166C3286966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9815722-5F40-4F5F-AAE0-C70B83FD95F1}" type="pres">
      <dgm:prSet presAssocID="{C98C5F2E-0FB1-48EC-9CEA-9871B86390C7}" presName="parentLin" presStyleCnt="0"/>
      <dgm:spPr/>
    </dgm:pt>
    <dgm:pt modelId="{0CA58B61-6A36-4367-9178-E01477B5366E}" type="pres">
      <dgm:prSet presAssocID="{C98C5F2E-0FB1-48EC-9CEA-9871B86390C7}" presName="parentLeftMargin" presStyleLbl="node1" presStyleIdx="0" presStyleCnt="6"/>
      <dgm:spPr/>
      <dgm:t>
        <a:bodyPr/>
        <a:lstStyle/>
        <a:p>
          <a:endParaRPr lang="hr-HR"/>
        </a:p>
      </dgm:t>
    </dgm:pt>
    <dgm:pt modelId="{49DFAFDE-1E2F-4F68-B937-9CD9E0A1A450}" type="pres">
      <dgm:prSet presAssocID="{C98C5F2E-0FB1-48EC-9CEA-9871B86390C7}" presName="parentText" presStyleLbl="node1" presStyleIdx="0" presStyleCnt="6" custScaleX="10461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44B21B7-D7DB-466D-ACBD-F51C43E11730}" type="pres">
      <dgm:prSet presAssocID="{C98C5F2E-0FB1-48EC-9CEA-9871B86390C7}" presName="negativeSpace" presStyleCnt="0"/>
      <dgm:spPr/>
    </dgm:pt>
    <dgm:pt modelId="{6FEA3973-5A1D-4640-95FC-BDBF87066F75}" type="pres">
      <dgm:prSet presAssocID="{C98C5F2E-0FB1-48EC-9CEA-9871B86390C7}" presName="childText" presStyleLbl="conFgAcc1" presStyleIdx="0" presStyleCnt="6">
        <dgm:presLayoutVars>
          <dgm:bulletEnabled val="1"/>
        </dgm:presLayoutVars>
      </dgm:prSet>
      <dgm:spPr/>
    </dgm:pt>
    <dgm:pt modelId="{5BC82357-6F7E-4B39-8F5D-2A83E39177AA}" type="pres">
      <dgm:prSet presAssocID="{913D133C-B0F2-47EA-B5CC-C426F39E93F6}" presName="spaceBetweenRectangles" presStyleCnt="0"/>
      <dgm:spPr/>
    </dgm:pt>
    <dgm:pt modelId="{173DED23-68BC-4519-8B70-6741BF8B09F8}" type="pres">
      <dgm:prSet presAssocID="{14D8426B-FB04-484C-A4FE-3DE2047FE77E}" presName="parentLin" presStyleCnt="0"/>
      <dgm:spPr/>
    </dgm:pt>
    <dgm:pt modelId="{A74DFB84-4375-446E-9B00-6678DA85A5A1}" type="pres">
      <dgm:prSet presAssocID="{14D8426B-FB04-484C-A4FE-3DE2047FE77E}" presName="parentLeftMargin" presStyleLbl="node1" presStyleIdx="0" presStyleCnt="6"/>
      <dgm:spPr/>
      <dgm:t>
        <a:bodyPr/>
        <a:lstStyle/>
        <a:p>
          <a:endParaRPr lang="hr-HR"/>
        </a:p>
      </dgm:t>
    </dgm:pt>
    <dgm:pt modelId="{291DDB99-4EB1-412B-AB27-2CFCE961C637}" type="pres">
      <dgm:prSet presAssocID="{14D8426B-FB04-484C-A4FE-3DE2047FE77E}" presName="parentText" presStyleLbl="node1" presStyleIdx="1" presStyleCnt="6" custScaleX="10461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55E2E03-8922-4BD8-B90C-31FDE4009C1A}" type="pres">
      <dgm:prSet presAssocID="{14D8426B-FB04-484C-A4FE-3DE2047FE77E}" presName="negativeSpace" presStyleCnt="0"/>
      <dgm:spPr/>
    </dgm:pt>
    <dgm:pt modelId="{978E3C41-C0F6-46DF-B1B7-D0CBE23A3B32}" type="pres">
      <dgm:prSet presAssocID="{14D8426B-FB04-484C-A4FE-3DE2047FE77E}" presName="childText" presStyleLbl="conFgAcc1" presStyleIdx="1" presStyleCnt="6">
        <dgm:presLayoutVars>
          <dgm:bulletEnabled val="1"/>
        </dgm:presLayoutVars>
      </dgm:prSet>
      <dgm:spPr/>
    </dgm:pt>
    <dgm:pt modelId="{DCE43ED4-45A6-47C7-A21A-FBA9A990A434}" type="pres">
      <dgm:prSet presAssocID="{C69EB958-26B7-4263-846F-2144489CE215}" presName="spaceBetweenRectangles" presStyleCnt="0"/>
      <dgm:spPr/>
    </dgm:pt>
    <dgm:pt modelId="{131910DD-200D-41B4-8DB6-288C17E8233E}" type="pres">
      <dgm:prSet presAssocID="{7E20DA09-CE3B-4FB0-B782-EA2A14569734}" presName="parentLin" presStyleCnt="0"/>
      <dgm:spPr/>
    </dgm:pt>
    <dgm:pt modelId="{43A72876-4DB7-46EB-9C2B-F6CBCE6E7A4A}" type="pres">
      <dgm:prSet presAssocID="{7E20DA09-CE3B-4FB0-B782-EA2A14569734}" presName="parentLeftMargin" presStyleLbl="node1" presStyleIdx="1" presStyleCnt="6"/>
      <dgm:spPr/>
      <dgm:t>
        <a:bodyPr/>
        <a:lstStyle/>
        <a:p>
          <a:endParaRPr lang="hr-HR"/>
        </a:p>
      </dgm:t>
    </dgm:pt>
    <dgm:pt modelId="{7E40C7A3-12BC-42AE-9123-1D58655FE9DE}" type="pres">
      <dgm:prSet presAssocID="{7E20DA09-CE3B-4FB0-B782-EA2A14569734}" presName="parentText" presStyleLbl="node1" presStyleIdx="2" presStyleCnt="6" custScaleX="10461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70C153B-EB46-4226-9D58-53C9CE85F700}" type="pres">
      <dgm:prSet presAssocID="{7E20DA09-CE3B-4FB0-B782-EA2A14569734}" presName="negativeSpace" presStyleCnt="0"/>
      <dgm:spPr/>
    </dgm:pt>
    <dgm:pt modelId="{8E822041-BEE6-4291-B333-A01F211CAD95}" type="pres">
      <dgm:prSet presAssocID="{7E20DA09-CE3B-4FB0-B782-EA2A14569734}" presName="childText" presStyleLbl="conFgAcc1" presStyleIdx="2" presStyleCnt="6">
        <dgm:presLayoutVars>
          <dgm:bulletEnabled val="1"/>
        </dgm:presLayoutVars>
      </dgm:prSet>
      <dgm:spPr/>
    </dgm:pt>
    <dgm:pt modelId="{7BAEDD29-F409-4D32-85FE-C95D8AF990C5}" type="pres">
      <dgm:prSet presAssocID="{B8E288F3-ECBE-4FF2-B68F-7BCCD2BA5F6A}" presName="spaceBetweenRectangles" presStyleCnt="0"/>
      <dgm:spPr/>
    </dgm:pt>
    <dgm:pt modelId="{1C0F2785-C345-4F78-9488-DC7CCCDE6685}" type="pres">
      <dgm:prSet presAssocID="{DA8EDB30-C3E8-4E98-B058-90DB91653949}" presName="parentLin" presStyleCnt="0"/>
      <dgm:spPr/>
    </dgm:pt>
    <dgm:pt modelId="{0AC29623-7FDB-4551-8C36-75C134626D51}" type="pres">
      <dgm:prSet presAssocID="{DA8EDB30-C3E8-4E98-B058-90DB91653949}" presName="parentLeftMargin" presStyleLbl="node1" presStyleIdx="2" presStyleCnt="6"/>
      <dgm:spPr/>
      <dgm:t>
        <a:bodyPr/>
        <a:lstStyle/>
        <a:p>
          <a:endParaRPr lang="hr-HR"/>
        </a:p>
      </dgm:t>
    </dgm:pt>
    <dgm:pt modelId="{DEA9F20C-5D92-419B-8335-081C070132B5}" type="pres">
      <dgm:prSet presAssocID="{DA8EDB30-C3E8-4E98-B058-90DB91653949}" presName="parentText" presStyleLbl="node1" presStyleIdx="3" presStyleCnt="6" custScaleX="10461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4C0FC09-B135-4076-A885-1DDD71192262}" type="pres">
      <dgm:prSet presAssocID="{DA8EDB30-C3E8-4E98-B058-90DB91653949}" presName="negativeSpace" presStyleCnt="0"/>
      <dgm:spPr/>
    </dgm:pt>
    <dgm:pt modelId="{7C6F53E3-92AE-4371-B303-6A4528A2BA90}" type="pres">
      <dgm:prSet presAssocID="{DA8EDB30-C3E8-4E98-B058-90DB91653949}" presName="childText" presStyleLbl="conFgAcc1" presStyleIdx="3" presStyleCnt="6">
        <dgm:presLayoutVars>
          <dgm:bulletEnabled val="1"/>
        </dgm:presLayoutVars>
      </dgm:prSet>
      <dgm:spPr/>
    </dgm:pt>
    <dgm:pt modelId="{6179E566-EA05-4589-860D-6443F09B9902}" type="pres">
      <dgm:prSet presAssocID="{3989C91E-3DB3-4D75-BE27-00AA258EC408}" presName="spaceBetweenRectangles" presStyleCnt="0"/>
      <dgm:spPr/>
    </dgm:pt>
    <dgm:pt modelId="{A52A5032-8CEC-4CF8-BF0B-FE0B88CD6245}" type="pres">
      <dgm:prSet presAssocID="{4EAFF15F-C06C-4E43-92E1-849036FDFA0F}" presName="parentLin" presStyleCnt="0"/>
      <dgm:spPr/>
    </dgm:pt>
    <dgm:pt modelId="{C1F822B5-1397-4FAA-91BD-0EA64D791ABF}" type="pres">
      <dgm:prSet presAssocID="{4EAFF15F-C06C-4E43-92E1-849036FDFA0F}" presName="parentLeftMargin" presStyleLbl="node1" presStyleIdx="3" presStyleCnt="6"/>
      <dgm:spPr/>
      <dgm:t>
        <a:bodyPr/>
        <a:lstStyle/>
        <a:p>
          <a:endParaRPr lang="hr-HR"/>
        </a:p>
      </dgm:t>
    </dgm:pt>
    <dgm:pt modelId="{C9200977-9F2F-4C6B-9551-00D99E7D895F}" type="pres">
      <dgm:prSet presAssocID="{4EAFF15F-C06C-4E43-92E1-849036FDFA0F}" presName="parentText" presStyleLbl="node1" presStyleIdx="4" presStyleCnt="6" custScaleX="10461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20E151A-2158-4FF3-9805-871B82281185}" type="pres">
      <dgm:prSet presAssocID="{4EAFF15F-C06C-4E43-92E1-849036FDFA0F}" presName="negativeSpace" presStyleCnt="0"/>
      <dgm:spPr/>
    </dgm:pt>
    <dgm:pt modelId="{CF9E1008-57F0-4CF1-82F7-D51E65AFCC92}" type="pres">
      <dgm:prSet presAssocID="{4EAFF15F-C06C-4E43-92E1-849036FDFA0F}" presName="childText" presStyleLbl="conFgAcc1" presStyleIdx="4" presStyleCnt="6">
        <dgm:presLayoutVars>
          <dgm:bulletEnabled val="1"/>
        </dgm:presLayoutVars>
      </dgm:prSet>
      <dgm:spPr/>
    </dgm:pt>
    <dgm:pt modelId="{89E6713A-A2FA-4B45-9FC6-BF938C5F35B1}" type="pres">
      <dgm:prSet presAssocID="{288C550E-8EBA-4AAD-A4FD-5CE5B47EB68E}" presName="spaceBetweenRectangles" presStyleCnt="0"/>
      <dgm:spPr/>
    </dgm:pt>
    <dgm:pt modelId="{E8E6BF62-ADC5-4C34-B7E4-963C9BF6584F}" type="pres">
      <dgm:prSet presAssocID="{A1AF3F1A-18D9-4859-8C56-2D351EBC1440}" presName="parentLin" presStyleCnt="0"/>
      <dgm:spPr/>
    </dgm:pt>
    <dgm:pt modelId="{A054798B-904F-42A9-9A86-D0712F08ECDC}" type="pres">
      <dgm:prSet presAssocID="{A1AF3F1A-18D9-4859-8C56-2D351EBC1440}" presName="parentLeftMargin" presStyleLbl="node1" presStyleIdx="4" presStyleCnt="6"/>
      <dgm:spPr/>
      <dgm:t>
        <a:bodyPr/>
        <a:lstStyle/>
        <a:p>
          <a:endParaRPr lang="hr-HR"/>
        </a:p>
      </dgm:t>
    </dgm:pt>
    <dgm:pt modelId="{63F3B88D-72A2-4EDE-BA59-9F272D740C60}" type="pres">
      <dgm:prSet presAssocID="{A1AF3F1A-18D9-4859-8C56-2D351EBC1440}" presName="parentText" presStyleLbl="node1" presStyleIdx="5" presStyleCnt="6" custScaleX="10461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D90BFD-AF10-4A59-886F-3740C928220E}" type="pres">
      <dgm:prSet presAssocID="{A1AF3F1A-18D9-4859-8C56-2D351EBC1440}" presName="negativeSpace" presStyleCnt="0"/>
      <dgm:spPr/>
    </dgm:pt>
    <dgm:pt modelId="{CC4C5BA3-935C-4937-9B67-064DB3D1F1CB}" type="pres">
      <dgm:prSet presAssocID="{A1AF3F1A-18D9-4859-8C56-2D351EBC1440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B7A5F31A-25DB-4767-8430-E4F091C4990C}" type="presOf" srcId="{DA8EDB30-C3E8-4E98-B058-90DB91653949}" destId="{DEA9F20C-5D92-419B-8335-081C070132B5}" srcOrd="1" destOrd="0" presId="urn:microsoft.com/office/officeart/2005/8/layout/list1"/>
    <dgm:cxn modelId="{2F5360D4-BB36-4CAD-AEE0-66E357532F95}" type="presOf" srcId="{7E20DA09-CE3B-4FB0-B782-EA2A14569734}" destId="{43A72876-4DB7-46EB-9C2B-F6CBCE6E7A4A}" srcOrd="0" destOrd="0" presId="urn:microsoft.com/office/officeart/2005/8/layout/list1"/>
    <dgm:cxn modelId="{8EDF2F59-C770-4FC5-8B8C-84A5F5AA0033}" srcId="{3DAF2705-91FC-455A-87E3-166C32869667}" destId="{14D8426B-FB04-484C-A4FE-3DE2047FE77E}" srcOrd="1" destOrd="0" parTransId="{46E875AE-EBB4-4006-99A9-9E6048483709}" sibTransId="{C69EB958-26B7-4263-846F-2144489CE215}"/>
    <dgm:cxn modelId="{F909FDDE-D2C4-42ED-80B7-B6DF2EE33EA3}" type="presOf" srcId="{3DAF2705-91FC-455A-87E3-166C32869667}" destId="{5598E192-2522-4EEF-AE20-7E0CBA22FBEA}" srcOrd="0" destOrd="0" presId="urn:microsoft.com/office/officeart/2005/8/layout/list1"/>
    <dgm:cxn modelId="{E7812CAD-EBAD-4EAE-8932-313EB1C1FCD7}" srcId="{3DAF2705-91FC-455A-87E3-166C32869667}" destId="{A1AF3F1A-18D9-4859-8C56-2D351EBC1440}" srcOrd="5" destOrd="0" parTransId="{9173C2AE-A1E8-4D78-BDA8-DD268FCE9A61}" sibTransId="{06C813B4-FBA5-4C93-863F-8B9E677234E3}"/>
    <dgm:cxn modelId="{2078F6D8-DB3C-44C1-9726-925A9F536876}" type="presOf" srcId="{C98C5F2E-0FB1-48EC-9CEA-9871B86390C7}" destId="{49DFAFDE-1E2F-4F68-B937-9CD9E0A1A450}" srcOrd="1" destOrd="0" presId="urn:microsoft.com/office/officeart/2005/8/layout/list1"/>
    <dgm:cxn modelId="{2684441F-E885-4986-ACCF-9884C48FDB2D}" srcId="{3DAF2705-91FC-455A-87E3-166C32869667}" destId="{4EAFF15F-C06C-4E43-92E1-849036FDFA0F}" srcOrd="4" destOrd="0" parTransId="{9B1482DA-CF08-445C-B3EC-62A1A02F320B}" sibTransId="{288C550E-8EBA-4AAD-A4FD-5CE5B47EB68E}"/>
    <dgm:cxn modelId="{3DFE9566-2BB9-4DB2-A5C3-FDC9203B3BB2}" type="presOf" srcId="{DA8EDB30-C3E8-4E98-B058-90DB91653949}" destId="{0AC29623-7FDB-4551-8C36-75C134626D51}" srcOrd="0" destOrd="0" presId="urn:microsoft.com/office/officeart/2005/8/layout/list1"/>
    <dgm:cxn modelId="{3AA604B4-C89B-4232-A979-742FC723DBBA}" type="presOf" srcId="{4EAFF15F-C06C-4E43-92E1-849036FDFA0F}" destId="{C9200977-9F2F-4C6B-9551-00D99E7D895F}" srcOrd="1" destOrd="0" presId="urn:microsoft.com/office/officeart/2005/8/layout/list1"/>
    <dgm:cxn modelId="{3EF8EF27-7041-4AEA-8412-4CD17BD3B65F}" type="presOf" srcId="{A1AF3F1A-18D9-4859-8C56-2D351EBC1440}" destId="{63F3B88D-72A2-4EDE-BA59-9F272D740C60}" srcOrd="1" destOrd="0" presId="urn:microsoft.com/office/officeart/2005/8/layout/list1"/>
    <dgm:cxn modelId="{EAD967C3-5CB1-4F1C-9DF6-E104DDB19609}" type="presOf" srcId="{C98C5F2E-0FB1-48EC-9CEA-9871B86390C7}" destId="{0CA58B61-6A36-4367-9178-E01477B5366E}" srcOrd="0" destOrd="0" presId="urn:microsoft.com/office/officeart/2005/8/layout/list1"/>
    <dgm:cxn modelId="{9E5CAE97-840C-4B92-9299-414EBF86E759}" type="presOf" srcId="{14D8426B-FB04-484C-A4FE-3DE2047FE77E}" destId="{291DDB99-4EB1-412B-AB27-2CFCE961C637}" srcOrd="1" destOrd="0" presId="urn:microsoft.com/office/officeart/2005/8/layout/list1"/>
    <dgm:cxn modelId="{FFC8B3B3-98F8-4203-B6F7-FF1A8D5DB85B}" type="presOf" srcId="{A1AF3F1A-18D9-4859-8C56-2D351EBC1440}" destId="{A054798B-904F-42A9-9A86-D0712F08ECDC}" srcOrd="0" destOrd="0" presId="urn:microsoft.com/office/officeart/2005/8/layout/list1"/>
    <dgm:cxn modelId="{4EEEFCA6-F37D-430E-87BE-A6F4F7340587}" srcId="{3DAF2705-91FC-455A-87E3-166C32869667}" destId="{7E20DA09-CE3B-4FB0-B782-EA2A14569734}" srcOrd="2" destOrd="0" parTransId="{D55C961A-6D44-4716-9C7B-95AA6F853E3A}" sibTransId="{B8E288F3-ECBE-4FF2-B68F-7BCCD2BA5F6A}"/>
    <dgm:cxn modelId="{ACF04C95-6EF2-4100-B136-AB4FF7CF0EFC}" type="presOf" srcId="{4EAFF15F-C06C-4E43-92E1-849036FDFA0F}" destId="{C1F822B5-1397-4FAA-91BD-0EA64D791ABF}" srcOrd="0" destOrd="0" presId="urn:microsoft.com/office/officeart/2005/8/layout/list1"/>
    <dgm:cxn modelId="{A761C547-8F2C-4D30-9E3B-2728A5E2273E}" type="presOf" srcId="{7E20DA09-CE3B-4FB0-B782-EA2A14569734}" destId="{7E40C7A3-12BC-42AE-9123-1D58655FE9DE}" srcOrd="1" destOrd="0" presId="urn:microsoft.com/office/officeart/2005/8/layout/list1"/>
    <dgm:cxn modelId="{02537A40-E1C1-414C-923F-2B7A858E87EE}" srcId="{3DAF2705-91FC-455A-87E3-166C32869667}" destId="{DA8EDB30-C3E8-4E98-B058-90DB91653949}" srcOrd="3" destOrd="0" parTransId="{7B86E133-34A1-492F-8E4F-E5567718C0E7}" sibTransId="{3989C91E-3DB3-4D75-BE27-00AA258EC408}"/>
    <dgm:cxn modelId="{4E94FE97-9A06-4457-8367-9B1E997DD0E7}" type="presOf" srcId="{14D8426B-FB04-484C-A4FE-3DE2047FE77E}" destId="{A74DFB84-4375-446E-9B00-6678DA85A5A1}" srcOrd="0" destOrd="0" presId="urn:microsoft.com/office/officeart/2005/8/layout/list1"/>
    <dgm:cxn modelId="{5CAB6C9C-9495-4BFE-9D7B-10E497B018FF}" srcId="{3DAF2705-91FC-455A-87E3-166C32869667}" destId="{C98C5F2E-0FB1-48EC-9CEA-9871B86390C7}" srcOrd="0" destOrd="0" parTransId="{35C6222C-83D3-4CBD-B3F2-83D18CF87FDA}" sibTransId="{913D133C-B0F2-47EA-B5CC-C426F39E93F6}"/>
    <dgm:cxn modelId="{3A97BFD2-F8C5-4B51-A7AD-4D9F3FBB7692}" type="presParOf" srcId="{5598E192-2522-4EEF-AE20-7E0CBA22FBEA}" destId="{09815722-5F40-4F5F-AAE0-C70B83FD95F1}" srcOrd="0" destOrd="0" presId="urn:microsoft.com/office/officeart/2005/8/layout/list1"/>
    <dgm:cxn modelId="{70D9CA25-A2B3-45AF-8751-265E92E4E1AE}" type="presParOf" srcId="{09815722-5F40-4F5F-AAE0-C70B83FD95F1}" destId="{0CA58B61-6A36-4367-9178-E01477B5366E}" srcOrd="0" destOrd="0" presId="urn:microsoft.com/office/officeart/2005/8/layout/list1"/>
    <dgm:cxn modelId="{5269AD49-860B-4CD3-BC30-8F6F368E7119}" type="presParOf" srcId="{09815722-5F40-4F5F-AAE0-C70B83FD95F1}" destId="{49DFAFDE-1E2F-4F68-B937-9CD9E0A1A450}" srcOrd="1" destOrd="0" presId="urn:microsoft.com/office/officeart/2005/8/layout/list1"/>
    <dgm:cxn modelId="{A62A2D35-35C5-4371-9D46-C31695374CBF}" type="presParOf" srcId="{5598E192-2522-4EEF-AE20-7E0CBA22FBEA}" destId="{B44B21B7-D7DB-466D-ACBD-F51C43E11730}" srcOrd="1" destOrd="0" presId="urn:microsoft.com/office/officeart/2005/8/layout/list1"/>
    <dgm:cxn modelId="{F93242E5-EC11-4837-AAD0-223EC95D50DF}" type="presParOf" srcId="{5598E192-2522-4EEF-AE20-7E0CBA22FBEA}" destId="{6FEA3973-5A1D-4640-95FC-BDBF87066F75}" srcOrd="2" destOrd="0" presId="urn:microsoft.com/office/officeart/2005/8/layout/list1"/>
    <dgm:cxn modelId="{16652423-3E2B-40BE-AB5C-39D525BC4AC6}" type="presParOf" srcId="{5598E192-2522-4EEF-AE20-7E0CBA22FBEA}" destId="{5BC82357-6F7E-4B39-8F5D-2A83E39177AA}" srcOrd="3" destOrd="0" presId="urn:microsoft.com/office/officeart/2005/8/layout/list1"/>
    <dgm:cxn modelId="{6075EBC9-4528-4F9A-9F63-0968AF8E9C5A}" type="presParOf" srcId="{5598E192-2522-4EEF-AE20-7E0CBA22FBEA}" destId="{173DED23-68BC-4519-8B70-6741BF8B09F8}" srcOrd="4" destOrd="0" presId="urn:microsoft.com/office/officeart/2005/8/layout/list1"/>
    <dgm:cxn modelId="{BE563FE6-5B5B-4F91-9A69-A82D6D0242EF}" type="presParOf" srcId="{173DED23-68BC-4519-8B70-6741BF8B09F8}" destId="{A74DFB84-4375-446E-9B00-6678DA85A5A1}" srcOrd="0" destOrd="0" presId="urn:microsoft.com/office/officeart/2005/8/layout/list1"/>
    <dgm:cxn modelId="{C64EA7A5-E932-40A2-BFEC-441323444269}" type="presParOf" srcId="{173DED23-68BC-4519-8B70-6741BF8B09F8}" destId="{291DDB99-4EB1-412B-AB27-2CFCE961C637}" srcOrd="1" destOrd="0" presId="urn:microsoft.com/office/officeart/2005/8/layout/list1"/>
    <dgm:cxn modelId="{B891698B-DED2-4A05-AEA2-5F98C517BA4B}" type="presParOf" srcId="{5598E192-2522-4EEF-AE20-7E0CBA22FBEA}" destId="{955E2E03-8922-4BD8-B90C-31FDE4009C1A}" srcOrd="5" destOrd="0" presId="urn:microsoft.com/office/officeart/2005/8/layout/list1"/>
    <dgm:cxn modelId="{2D1FD353-AB9B-4880-A8E2-B9273BE3FEF5}" type="presParOf" srcId="{5598E192-2522-4EEF-AE20-7E0CBA22FBEA}" destId="{978E3C41-C0F6-46DF-B1B7-D0CBE23A3B32}" srcOrd="6" destOrd="0" presId="urn:microsoft.com/office/officeart/2005/8/layout/list1"/>
    <dgm:cxn modelId="{391562EB-0771-4F6C-9995-FE4B97EAA673}" type="presParOf" srcId="{5598E192-2522-4EEF-AE20-7E0CBA22FBEA}" destId="{DCE43ED4-45A6-47C7-A21A-FBA9A990A434}" srcOrd="7" destOrd="0" presId="urn:microsoft.com/office/officeart/2005/8/layout/list1"/>
    <dgm:cxn modelId="{8F6812EE-A70E-4769-9214-6D4C433C5269}" type="presParOf" srcId="{5598E192-2522-4EEF-AE20-7E0CBA22FBEA}" destId="{131910DD-200D-41B4-8DB6-288C17E8233E}" srcOrd="8" destOrd="0" presId="urn:microsoft.com/office/officeart/2005/8/layout/list1"/>
    <dgm:cxn modelId="{441F5124-D905-4018-A21E-D8198B00BDD9}" type="presParOf" srcId="{131910DD-200D-41B4-8DB6-288C17E8233E}" destId="{43A72876-4DB7-46EB-9C2B-F6CBCE6E7A4A}" srcOrd="0" destOrd="0" presId="urn:microsoft.com/office/officeart/2005/8/layout/list1"/>
    <dgm:cxn modelId="{8C727D5A-09BC-4826-A20C-C4ECC3C9F586}" type="presParOf" srcId="{131910DD-200D-41B4-8DB6-288C17E8233E}" destId="{7E40C7A3-12BC-42AE-9123-1D58655FE9DE}" srcOrd="1" destOrd="0" presId="urn:microsoft.com/office/officeart/2005/8/layout/list1"/>
    <dgm:cxn modelId="{EDAED621-4C8A-4168-A345-428C21CDB715}" type="presParOf" srcId="{5598E192-2522-4EEF-AE20-7E0CBA22FBEA}" destId="{570C153B-EB46-4226-9D58-53C9CE85F700}" srcOrd="9" destOrd="0" presId="urn:microsoft.com/office/officeart/2005/8/layout/list1"/>
    <dgm:cxn modelId="{A1DE6560-CD11-4CF0-885E-62E0AFF193EF}" type="presParOf" srcId="{5598E192-2522-4EEF-AE20-7E0CBA22FBEA}" destId="{8E822041-BEE6-4291-B333-A01F211CAD95}" srcOrd="10" destOrd="0" presId="urn:microsoft.com/office/officeart/2005/8/layout/list1"/>
    <dgm:cxn modelId="{F1C317B2-0E03-43A9-A18F-1ED554A662F6}" type="presParOf" srcId="{5598E192-2522-4EEF-AE20-7E0CBA22FBEA}" destId="{7BAEDD29-F409-4D32-85FE-C95D8AF990C5}" srcOrd="11" destOrd="0" presId="urn:microsoft.com/office/officeart/2005/8/layout/list1"/>
    <dgm:cxn modelId="{184A3DD6-17B1-430B-9386-BED1DD61C2A4}" type="presParOf" srcId="{5598E192-2522-4EEF-AE20-7E0CBA22FBEA}" destId="{1C0F2785-C345-4F78-9488-DC7CCCDE6685}" srcOrd="12" destOrd="0" presId="urn:microsoft.com/office/officeart/2005/8/layout/list1"/>
    <dgm:cxn modelId="{E74869FF-457A-4195-A581-69659CB1D4EF}" type="presParOf" srcId="{1C0F2785-C345-4F78-9488-DC7CCCDE6685}" destId="{0AC29623-7FDB-4551-8C36-75C134626D51}" srcOrd="0" destOrd="0" presId="urn:microsoft.com/office/officeart/2005/8/layout/list1"/>
    <dgm:cxn modelId="{DFB0F8BD-81C9-4FEF-99AD-9EDCAFBFE233}" type="presParOf" srcId="{1C0F2785-C345-4F78-9488-DC7CCCDE6685}" destId="{DEA9F20C-5D92-419B-8335-081C070132B5}" srcOrd="1" destOrd="0" presId="urn:microsoft.com/office/officeart/2005/8/layout/list1"/>
    <dgm:cxn modelId="{4491E39B-6539-43B4-ABB6-BB722266C998}" type="presParOf" srcId="{5598E192-2522-4EEF-AE20-7E0CBA22FBEA}" destId="{84C0FC09-B135-4076-A885-1DDD71192262}" srcOrd="13" destOrd="0" presId="urn:microsoft.com/office/officeart/2005/8/layout/list1"/>
    <dgm:cxn modelId="{3E9A926D-BC55-4DE6-9A80-B69390D6CDE2}" type="presParOf" srcId="{5598E192-2522-4EEF-AE20-7E0CBA22FBEA}" destId="{7C6F53E3-92AE-4371-B303-6A4528A2BA90}" srcOrd="14" destOrd="0" presId="urn:microsoft.com/office/officeart/2005/8/layout/list1"/>
    <dgm:cxn modelId="{0A7F5ED7-F1D5-4C19-B7D0-D864517FB853}" type="presParOf" srcId="{5598E192-2522-4EEF-AE20-7E0CBA22FBEA}" destId="{6179E566-EA05-4589-860D-6443F09B9902}" srcOrd="15" destOrd="0" presId="urn:microsoft.com/office/officeart/2005/8/layout/list1"/>
    <dgm:cxn modelId="{7D089E05-1BDB-4A11-8DC5-2AF06049A0ED}" type="presParOf" srcId="{5598E192-2522-4EEF-AE20-7E0CBA22FBEA}" destId="{A52A5032-8CEC-4CF8-BF0B-FE0B88CD6245}" srcOrd="16" destOrd="0" presId="urn:microsoft.com/office/officeart/2005/8/layout/list1"/>
    <dgm:cxn modelId="{A0873E30-FBDA-4C26-B2C5-8F4B2BA61DE8}" type="presParOf" srcId="{A52A5032-8CEC-4CF8-BF0B-FE0B88CD6245}" destId="{C1F822B5-1397-4FAA-91BD-0EA64D791ABF}" srcOrd="0" destOrd="0" presId="urn:microsoft.com/office/officeart/2005/8/layout/list1"/>
    <dgm:cxn modelId="{110E5D59-A92F-43B6-AA54-F82FAF2DABA1}" type="presParOf" srcId="{A52A5032-8CEC-4CF8-BF0B-FE0B88CD6245}" destId="{C9200977-9F2F-4C6B-9551-00D99E7D895F}" srcOrd="1" destOrd="0" presId="urn:microsoft.com/office/officeart/2005/8/layout/list1"/>
    <dgm:cxn modelId="{670C68C8-D43D-4834-AC84-2CE990983400}" type="presParOf" srcId="{5598E192-2522-4EEF-AE20-7E0CBA22FBEA}" destId="{A20E151A-2158-4FF3-9805-871B82281185}" srcOrd="17" destOrd="0" presId="urn:microsoft.com/office/officeart/2005/8/layout/list1"/>
    <dgm:cxn modelId="{C435D838-CAE1-4039-8397-33913C90615E}" type="presParOf" srcId="{5598E192-2522-4EEF-AE20-7E0CBA22FBEA}" destId="{CF9E1008-57F0-4CF1-82F7-D51E65AFCC92}" srcOrd="18" destOrd="0" presId="urn:microsoft.com/office/officeart/2005/8/layout/list1"/>
    <dgm:cxn modelId="{0CD2BE8B-89D3-45AF-B6D4-86D7813A8EA8}" type="presParOf" srcId="{5598E192-2522-4EEF-AE20-7E0CBA22FBEA}" destId="{89E6713A-A2FA-4B45-9FC6-BF938C5F35B1}" srcOrd="19" destOrd="0" presId="urn:microsoft.com/office/officeart/2005/8/layout/list1"/>
    <dgm:cxn modelId="{7EB21778-CEBE-48E3-8C3A-5D62726AB8EA}" type="presParOf" srcId="{5598E192-2522-4EEF-AE20-7E0CBA22FBEA}" destId="{E8E6BF62-ADC5-4C34-B7E4-963C9BF6584F}" srcOrd="20" destOrd="0" presId="urn:microsoft.com/office/officeart/2005/8/layout/list1"/>
    <dgm:cxn modelId="{99D0FA3F-115F-4A2F-8550-F5225BB4BCBB}" type="presParOf" srcId="{E8E6BF62-ADC5-4C34-B7E4-963C9BF6584F}" destId="{A054798B-904F-42A9-9A86-D0712F08ECDC}" srcOrd="0" destOrd="0" presId="urn:microsoft.com/office/officeart/2005/8/layout/list1"/>
    <dgm:cxn modelId="{9720E594-1850-42EF-B873-2FDA927D6A82}" type="presParOf" srcId="{E8E6BF62-ADC5-4C34-B7E4-963C9BF6584F}" destId="{63F3B88D-72A2-4EDE-BA59-9F272D740C60}" srcOrd="1" destOrd="0" presId="urn:microsoft.com/office/officeart/2005/8/layout/list1"/>
    <dgm:cxn modelId="{C1826DE6-1D7D-409D-904C-D2A4CFD30ECD}" type="presParOf" srcId="{5598E192-2522-4EEF-AE20-7E0CBA22FBEA}" destId="{CDD90BFD-AF10-4A59-886F-3740C928220E}" srcOrd="21" destOrd="0" presId="urn:microsoft.com/office/officeart/2005/8/layout/list1"/>
    <dgm:cxn modelId="{7E97A93C-7AD6-4B0B-95D9-FFB021C7CD65}" type="presParOf" srcId="{5598E192-2522-4EEF-AE20-7E0CBA22FBEA}" destId="{CC4C5BA3-935C-4937-9B67-064DB3D1F1C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CC55636-2CE0-407F-BC40-F3CD406F5E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EF78394-54E1-4023-8CB4-09E6FB95FFBB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>
          <a:solidFill>
            <a:schemeClr val="bg2">
              <a:lumMod val="90000"/>
              <a:lumOff val="10000"/>
            </a:schemeClr>
          </a:solidFill>
        </a:ln>
      </dgm:spPr>
      <dgm:t>
        <a:bodyPr/>
        <a:lstStyle/>
        <a:p>
          <a:pPr algn="ctr"/>
          <a:r>
            <a:rPr lang="hr-HR" sz="36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ENDOMETRIOZA </a:t>
          </a:r>
          <a:endParaRPr lang="hr-HR" sz="3600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692B42E5-5F74-4F5E-88B5-45C3444DAD85}" type="parTrans" cxnId="{DAD68F46-61F7-4D54-BA6A-62DFD9C5499A}">
      <dgm:prSet/>
      <dgm:spPr/>
      <dgm:t>
        <a:bodyPr/>
        <a:lstStyle/>
        <a:p>
          <a:endParaRPr lang="hr-HR"/>
        </a:p>
      </dgm:t>
    </dgm:pt>
    <dgm:pt modelId="{147903D9-1C42-4374-93EC-6E8F67E580AF}" type="sibTrans" cxnId="{DAD68F46-61F7-4D54-BA6A-62DFD9C5499A}">
      <dgm:prSet/>
      <dgm:spPr/>
      <dgm:t>
        <a:bodyPr/>
        <a:lstStyle/>
        <a:p>
          <a:endParaRPr lang="hr-HR"/>
        </a:p>
      </dgm:t>
    </dgm:pt>
    <dgm:pt modelId="{BC311EFE-A0B3-429F-ACF3-462141538592}" type="pres">
      <dgm:prSet presAssocID="{9CC55636-2CE0-407F-BC40-F3CD406F5E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397E0B1-66DC-4D7A-9C1C-6497335188A3}" type="pres">
      <dgm:prSet presAssocID="{4EF78394-54E1-4023-8CB4-09E6FB95FFBB}" presName="parentText" presStyleLbl="node1" presStyleIdx="0" presStyleCnt="1" custScaleY="83791" custLinFactNeighborY="-2095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AD68F46-61F7-4D54-BA6A-62DFD9C5499A}" srcId="{9CC55636-2CE0-407F-BC40-F3CD406F5E16}" destId="{4EF78394-54E1-4023-8CB4-09E6FB95FFBB}" srcOrd="0" destOrd="0" parTransId="{692B42E5-5F74-4F5E-88B5-45C3444DAD85}" sibTransId="{147903D9-1C42-4374-93EC-6E8F67E580AF}"/>
    <dgm:cxn modelId="{9D3E2B5C-9603-4B83-A5AF-E9AF2353A890}" type="presOf" srcId="{4EF78394-54E1-4023-8CB4-09E6FB95FFBB}" destId="{D397E0B1-66DC-4D7A-9C1C-6497335188A3}" srcOrd="0" destOrd="0" presId="urn:microsoft.com/office/officeart/2005/8/layout/vList2"/>
    <dgm:cxn modelId="{834A1DC7-3BEA-401A-A53B-ED18EA228232}" type="presOf" srcId="{9CC55636-2CE0-407F-BC40-F3CD406F5E16}" destId="{BC311EFE-A0B3-429F-ACF3-462141538592}" srcOrd="0" destOrd="0" presId="urn:microsoft.com/office/officeart/2005/8/layout/vList2"/>
    <dgm:cxn modelId="{7333DE13-C824-4EE8-829F-606E1C0D6A29}" type="presParOf" srcId="{BC311EFE-A0B3-429F-ACF3-462141538592}" destId="{D397E0B1-66DC-4D7A-9C1C-6497335188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F7E22D6-F013-4535-AFE3-1A881CD8C53C}" type="doc">
      <dgm:prSet loTypeId="urn:microsoft.com/office/officeart/2005/8/layout/hProcess4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6440ED0B-096D-4DC1-BF0A-3F062CDD5B10}">
      <dgm:prSet phldrT="[Text]" custT="1"/>
      <dgm:spPr/>
      <dgm:t>
        <a:bodyPr/>
        <a:lstStyle/>
        <a:p>
          <a:r>
            <a:rPr lang="hr-HR" sz="2000" b="1" dirty="0" smtClean="0"/>
            <a:t>OHK</a:t>
          </a:r>
          <a:endParaRPr lang="hr-HR" sz="2000" b="1" dirty="0"/>
        </a:p>
      </dgm:t>
    </dgm:pt>
    <dgm:pt modelId="{7AC239A2-7CB0-4230-A7A1-E3B190465752}" type="parTrans" cxnId="{4B5BB08D-F5C5-41A3-B672-FD07D9B065B7}">
      <dgm:prSet/>
      <dgm:spPr/>
      <dgm:t>
        <a:bodyPr/>
        <a:lstStyle/>
        <a:p>
          <a:endParaRPr lang="hr-HR"/>
        </a:p>
      </dgm:t>
    </dgm:pt>
    <dgm:pt modelId="{6A2A9198-EBDA-40B0-94E1-9BC8713B13CD}" type="sibTrans" cxnId="{4B5BB08D-F5C5-41A3-B672-FD07D9B065B7}">
      <dgm:prSet/>
      <dgm:spPr/>
      <dgm:t>
        <a:bodyPr/>
        <a:lstStyle/>
        <a:p>
          <a:endParaRPr lang="hr-HR"/>
        </a:p>
      </dgm:t>
    </dgm:pt>
    <dgm:pt modelId="{CCAA84BD-725F-4814-9018-DA42D0EB8537}">
      <dgm:prSet phldrT="[Text]" custT="1"/>
      <dgm:spPr/>
      <dgm:t>
        <a:bodyPr/>
        <a:lstStyle/>
        <a:p>
          <a:r>
            <a:rPr lang="hr-HR" sz="1600" dirty="0" smtClean="0"/>
            <a:t>prva linija liječenja -↓bol</a:t>
          </a:r>
          <a:endParaRPr lang="hr-HR" sz="1600" dirty="0"/>
        </a:p>
      </dgm:t>
    </dgm:pt>
    <dgm:pt modelId="{30122DA7-CFD1-493C-8058-7E6C98AC1B3C}" type="parTrans" cxnId="{2A8F9D2E-77FC-4709-8F31-19E307BF12E7}">
      <dgm:prSet/>
      <dgm:spPr/>
      <dgm:t>
        <a:bodyPr/>
        <a:lstStyle/>
        <a:p>
          <a:endParaRPr lang="hr-HR"/>
        </a:p>
      </dgm:t>
    </dgm:pt>
    <dgm:pt modelId="{F581EA32-9A69-4EFD-83FC-0CE1AE743124}" type="sibTrans" cxnId="{2A8F9D2E-77FC-4709-8F31-19E307BF12E7}">
      <dgm:prSet/>
      <dgm:spPr/>
      <dgm:t>
        <a:bodyPr/>
        <a:lstStyle/>
        <a:p>
          <a:endParaRPr lang="hr-HR"/>
        </a:p>
      </dgm:t>
    </dgm:pt>
    <dgm:pt modelId="{216084CB-94EF-4D36-82C5-5CF97B6E4FE6}">
      <dgm:prSet phldrT="[Text]" custT="1"/>
      <dgm:spPr/>
      <dgm:t>
        <a:bodyPr/>
        <a:lstStyle/>
        <a:p>
          <a:r>
            <a:rPr lang="hr-HR" sz="2000" dirty="0" smtClean="0"/>
            <a:t>GESTAGENI</a:t>
          </a:r>
          <a:endParaRPr lang="hr-HR" sz="2000" dirty="0"/>
        </a:p>
      </dgm:t>
    </dgm:pt>
    <dgm:pt modelId="{FEF56EC0-A785-4738-A76C-CD6B92A5BB17}" type="parTrans" cxnId="{CF1EC42C-6E27-469D-9239-A3EB57CEF338}">
      <dgm:prSet/>
      <dgm:spPr/>
      <dgm:t>
        <a:bodyPr/>
        <a:lstStyle/>
        <a:p>
          <a:endParaRPr lang="hr-HR"/>
        </a:p>
      </dgm:t>
    </dgm:pt>
    <dgm:pt modelId="{61C5F8C3-4419-468E-B366-643887CC104C}" type="sibTrans" cxnId="{CF1EC42C-6E27-469D-9239-A3EB57CEF338}">
      <dgm:prSet/>
      <dgm:spPr/>
      <dgm:t>
        <a:bodyPr/>
        <a:lstStyle/>
        <a:p>
          <a:endParaRPr lang="hr-HR"/>
        </a:p>
      </dgm:t>
    </dgm:pt>
    <dgm:pt modelId="{60BD8C7B-7F40-4B37-A92D-F75B1AFE6C5C}">
      <dgm:prSet phldrT="[Text]" custT="1"/>
      <dgm:spPr/>
      <dgm:t>
        <a:bodyPr/>
        <a:lstStyle/>
        <a:p>
          <a:r>
            <a:rPr lang="hr-HR" sz="1600" dirty="0" err="1" smtClean="0"/>
            <a:t>decidualizacija</a:t>
          </a:r>
          <a:r>
            <a:rPr lang="hr-HR" sz="1600" dirty="0" smtClean="0"/>
            <a:t>, inhibiraju ovulaciju, atrofija endometrija</a:t>
          </a:r>
          <a:endParaRPr lang="hr-HR" sz="1600" dirty="0"/>
        </a:p>
      </dgm:t>
    </dgm:pt>
    <dgm:pt modelId="{6E788A83-2CCB-4EA3-A0A4-F4F5069B3884}" type="parTrans" cxnId="{C37CFEDE-5CD5-4FE1-8361-F59727F93952}">
      <dgm:prSet/>
      <dgm:spPr/>
      <dgm:t>
        <a:bodyPr/>
        <a:lstStyle/>
        <a:p>
          <a:endParaRPr lang="hr-HR"/>
        </a:p>
      </dgm:t>
    </dgm:pt>
    <dgm:pt modelId="{ECCC3CBB-0152-4A50-BEFE-28CD7662712D}" type="sibTrans" cxnId="{C37CFEDE-5CD5-4FE1-8361-F59727F93952}">
      <dgm:prSet/>
      <dgm:spPr/>
      <dgm:t>
        <a:bodyPr/>
        <a:lstStyle/>
        <a:p>
          <a:endParaRPr lang="hr-HR"/>
        </a:p>
      </dgm:t>
    </dgm:pt>
    <dgm:pt modelId="{9BBC5831-FFEB-4376-B811-FE0CF1F6B13D}">
      <dgm:prSet custT="1"/>
      <dgm:spPr/>
      <dgm:t>
        <a:bodyPr/>
        <a:lstStyle/>
        <a:p>
          <a:r>
            <a:rPr lang="hr-HR" sz="1600" dirty="0" smtClean="0"/>
            <a:t>↓ umor, iscrpljenost</a:t>
          </a:r>
          <a:endParaRPr lang="hr-HR" sz="1600" dirty="0"/>
        </a:p>
      </dgm:t>
    </dgm:pt>
    <dgm:pt modelId="{0F87C93A-AABE-4BA0-8390-C2F272039D43}" type="parTrans" cxnId="{0536C944-985E-4F1D-8478-1744AB590289}">
      <dgm:prSet/>
      <dgm:spPr/>
      <dgm:t>
        <a:bodyPr/>
        <a:lstStyle/>
        <a:p>
          <a:endParaRPr lang="hr-HR"/>
        </a:p>
      </dgm:t>
    </dgm:pt>
    <dgm:pt modelId="{931317BF-3E16-4171-B019-C77C4010AE8F}" type="sibTrans" cxnId="{0536C944-985E-4F1D-8478-1744AB590289}">
      <dgm:prSet/>
      <dgm:spPr/>
      <dgm:t>
        <a:bodyPr/>
        <a:lstStyle/>
        <a:p>
          <a:endParaRPr lang="hr-HR"/>
        </a:p>
      </dgm:t>
    </dgm:pt>
    <dgm:pt modelId="{C3AD6547-F00F-4A8D-BF03-A4202F1A5AC9}">
      <dgm:prSet custT="1"/>
      <dgm:spPr/>
      <dgm:t>
        <a:bodyPr/>
        <a:lstStyle/>
        <a:p>
          <a:r>
            <a:rPr lang="hr-HR" sz="1600" dirty="0" err="1" smtClean="0"/>
            <a:t>decidualizaciju</a:t>
          </a:r>
          <a:r>
            <a:rPr lang="hr-HR" sz="1600" dirty="0" smtClean="0"/>
            <a:t>, atrofiju i ↓ upalu </a:t>
          </a:r>
          <a:r>
            <a:rPr lang="hr-HR" sz="1600" dirty="0" err="1" smtClean="0"/>
            <a:t>ektopičnog</a:t>
          </a:r>
          <a:r>
            <a:rPr lang="hr-HR" sz="1600" dirty="0" smtClean="0"/>
            <a:t> endometrija</a:t>
          </a:r>
          <a:endParaRPr lang="hr-HR" sz="1600" dirty="0"/>
        </a:p>
      </dgm:t>
    </dgm:pt>
    <dgm:pt modelId="{86384A91-7004-438A-869C-7DCC5FA4833D}" type="parTrans" cxnId="{5146B852-B167-4D6E-8B51-DA23111636B2}">
      <dgm:prSet/>
      <dgm:spPr/>
      <dgm:t>
        <a:bodyPr/>
        <a:lstStyle/>
        <a:p>
          <a:endParaRPr lang="hr-HR"/>
        </a:p>
      </dgm:t>
    </dgm:pt>
    <dgm:pt modelId="{68E806B8-FFE4-435E-92FE-D3451283869B}" type="sibTrans" cxnId="{5146B852-B167-4D6E-8B51-DA23111636B2}">
      <dgm:prSet/>
      <dgm:spPr/>
      <dgm:t>
        <a:bodyPr/>
        <a:lstStyle/>
        <a:p>
          <a:endParaRPr lang="hr-HR"/>
        </a:p>
      </dgm:t>
    </dgm:pt>
    <dgm:pt modelId="{8E74B7F5-8DA7-43CC-AAE2-45ED74386A0D}">
      <dgm:prSet custT="1"/>
      <dgm:spPr/>
      <dgm:t>
        <a:bodyPr/>
        <a:lstStyle/>
        <a:p>
          <a:r>
            <a:rPr lang="hr-HR" sz="1600" dirty="0" smtClean="0"/>
            <a:t>↑ kvalitetu života</a:t>
          </a:r>
          <a:endParaRPr lang="hr-HR" sz="1600" dirty="0"/>
        </a:p>
      </dgm:t>
    </dgm:pt>
    <dgm:pt modelId="{01A50F59-9EBE-4F2B-9F97-363E97B05AC2}" type="parTrans" cxnId="{08E697E8-28E7-447A-AFBB-E27DB0B67047}">
      <dgm:prSet/>
      <dgm:spPr/>
      <dgm:t>
        <a:bodyPr/>
        <a:lstStyle/>
        <a:p>
          <a:endParaRPr lang="hr-HR"/>
        </a:p>
      </dgm:t>
    </dgm:pt>
    <dgm:pt modelId="{6130195D-6834-4C1B-ADCD-BD0D8BA7527A}" type="sibTrans" cxnId="{08E697E8-28E7-447A-AFBB-E27DB0B67047}">
      <dgm:prSet/>
      <dgm:spPr/>
      <dgm:t>
        <a:bodyPr/>
        <a:lstStyle/>
        <a:p>
          <a:endParaRPr lang="hr-HR"/>
        </a:p>
      </dgm:t>
    </dgm:pt>
    <dgm:pt modelId="{F181246C-83DE-46F0-84A8-8C97A03668BA}">
      <dgm:prSet phldrT="[Text]" custT="1"/>
      <dgm:spPr/>
      <dgm:t>
        <a:bodyPr/>
        <a:lstStyle/>
        <a:p>
          <a:endParaRPr lang="hr-HR" sz="1600" dirty="0"/>
        </a:p>
      </dgm:t>
    </dgm:pt>
    <dgm:pt modelId="{C98710A8-B8F0-40B1-8EF5-C168F23D0C0A}" type="parTrans" cxnId="{8A9FAB28-1EB8-4415-A8D6-8C0013876D12}">
      <dgm:prSet/>
      <dgm:spPr/>
      <dgm:t>
        <a:bodyPr/>
        <a:lstStyle/>
        <a:p>
          <a:endParaRPr lang="hr-HR"/>
        </a:p>
      </dgm:t>
    </dgm:pt>
    <dgm:pt modelId="{F15BC394-B0F3-425A-AA4B-1974CDE05171}" type="sibTrans" cxnId="{8A9FAB28-1EB8-4415-A8D6-8C0013876D12}">
      <dgm:prSet/>
      <dgm:spPr/>
      <dgm:t>
        <a:bodyPr/>
        <a:lstStyle/>
        <a:p>
          <a:endParaRPr lang="hr-HR"/>
        </a:p>
      </dgm:t>
    </dgm:pt>
    <dgm:pt modelId="{35E9B99E-CB09-4AC5-A587-D525B31EE318}">
      <dgm:prSet custT="1"/>
      <dgm:spPr/>
      <dgm:t>
        <a:bodyPr/>
        <a:lstStyle/>
        <a:p>
          <a:endParaRPr lang="hr-HR" sz="1600" dirty="0"/>
        </a:p>
      </dgm:t>
    </dgm:pt>
    <dgm:pt modelId="{A853848A-9775-478F-8376-E228B7FBBA9D}" type="parTrans" cxnId="{0C1D74FB-1AD0-4DD8-9F60-B715BE45ABC5}">
      <dgm:prSet/>
      <dgm:spPr/>
      <dgm:t>
        <a:bodyPr/>
        <a:lstStyle/>
        <a:p>
          <a:endParaRPr lang="hr-HR"/>
        </a:p>
      </dgm:t>
    </dgm:pt>
    <dgm:pt modelId="{3052A2A4-26CA-40D3-A8B7-1FF9AD6E6303}" type="sibTrans" cxnId="{0C1D74FB-1AD0-4DD8-9F60-B715BE45ABC5}">
      <dgm:prSet/>
      <dgm:spPr/>
      <dgm:t>
        <a:bodyPr/>
        <a:lstStyle/>
        <a:p>
          <a:endParaRPr lang="hr-HR"/>
        </a:p>
      </dgm:t>
    </dgm:pt>
    <dgm:pt modelId="{82CF5D18-57A0-4902-8EE3-0FCA4FCA9754}">
      <dgm:prSet custT="1"/>
      <dgm:spPr/>
      <dgm:t>
        <a:bodyPr/>
        <a:lstStyle/>
        <a:p>
          <a:endParaRPr lang="hr-HR" sz="1600" dirty="0"/>
        </a:p>
      </dgm:t>
    </dgm:pt>
    <dgm:pt modelId="{49C2855C-4C7A-4A0D-A575-9A064CD79570}" type="parTrans" cxnId="{AB83A793-753B-4F42-B501-6C686CF41584}">
      <dgm:prSet/>
      <dgm:spPr/>
      <dgm:t>
        <a:bodyPr/>
        <a:lstStyle/>
        <a:p>
          <a:endParaRPr lang="hr-HR"/>
        </a:p>
      </dgm:t>
    </dgm:pt>
    <dgm:pt modelId="{BA8A86EE-903C-41CB-88FE-B6DDFF9BF322}" type="sibTrans" cxnId="{AB83A793-753B-4F42-B501-6C686CF41584}">
      <dgm:prSet/>
      <dgm:spPr/>
      <dgm:t>
        <a:bodyPr/>
        <a:lstStyle/>
        <a:p>
          <a:endParaRPr lang="hr-HR"/>
        </a:p>
      </dgm:t>
    </dgm:pt>
    <dgm:pt modelId="{AD06A025-09D4-4994-8411-5939FAB3AFDF}">
      <dgm:prSet custT="1"/>
      <dgm:spPr/>
      <dgm:t>
        <a:bodyPr/>
        <a:lstStyle/>
        <a:p>
          <a:r>
            <a:rPr lang="el-GR" sz="1600" dirty="0" smtClean="0"/>
            <a:t>15-30 μ</a:t>
          </a:r>
          <a:r>
            <a:rPr lang="hr-HR" sz="1600" dirty="0" smtClean="0"/>
            <a:t>g </a:t>
          </a:r>
          <a:r>
            <a:rPr lang="hr-HR" sz="1600" dirty="0" err="1" smtClean="0"/>
            <a:t>etinil</a:t>
          </a:r>
          <a:r>
            <a:rPr lang="hr-HR" sz="1600" dirty="0" smtClean="0"/>
            <a:t> </a:t>
          </a:r>
          <a:r>
            <a:rPr lang="hr-HR" sz="1600" dirty="0" err="1" smtClean="0"/>
            <a:t>estradiola</a:t>
          </a:r>
          <a:r>
            <a:rPr lang="hr-HR" sz="1600" dirty="0" smtClean="0"/>
            <a:t> ili 2 mg </a:t>
          </a:r>
          <a:r>
            <a:rPr lang="hr-HR" sz="1600" dirty="0" err="1" smtClean="0"/>
            <a:t>estradiol</a:t>
          </a:r>
          <a:r>
            <a:rPr lang="hr-HR" sz="1600" dirty="0" smtClean="0"/>
            <a:t> </a:t>
          </a:r>
          <a:r>
            <a:rPr lang="hr-HR" sz="1600" dirty="0" err="1" smtClean="0"/>
            <a:t>valerata</a:t>
          </a:r>
          <a:r>
            <a:rPr lang="hr-HR" sz="1600" dirty="0" smtClean="0"/>
            <a:t> uz </a:t>
          </a:r>
          <a:r>
            <a:rPr lang="hr-HR" sz="1600" dirty="0" err="1" smtClean="0"/>
            <a:t>drospirenon</a:t>
          </a:r>
          <a:r>
            <a:rPr lang="hr-HR" sz="1600" dirty="0" smtClean="0"/>
            <a:t>, </a:t>
          </a:r>
          <a:r>
            <a:rPr lang="hr-HR" sz="1600" dirty="0" err="1" smtClean="0"/>
            <a:t>gestoden</a:t>
          </a:r>
          <a:r>
            <a:rPr lang="hr-HR" sz="1600" dirty="0" smtClean="0"/>
            <a:t>, </a:t>
          </a:r>
          <a:r>
            <a:rPr lang="hr-HR" sz="1600" dirty="0" err="1" smtClean="0"/>
            <a:t>desogestrel</a:t>
          </a:r>
          <a:r>
            <a:rPr lang="hr-HR" sz="1600" dirty="0" smtClean="0"/>
            <a:t> i </a:t>
          </a:r>
          <a:r>
            <a:rPr lang="hr-HR" sz="1600" dirty="0" err="1" smtClean="0"/>
            <a:t>dienogest</a:t>
          </a:r>
          <a:endParaRPr lang="hr-HR" sz="1600" dirty="0"/>
        </a:p>
      </dgm:t>
    </dgm:pt>
    <dgm:pt modelId="{4B186213-FDD2-45F8-9A93-CE9E2DDF167E}" type="parTrans" cxnId="{2ACA53FB-7479-4CBC-A418-D8BC95418BF0}">
      <dgm:prSet/>
      <dgm:spPr/>
      <dgm:t>
        <a:bodyPr/>
        <a:lstStyle/>
        <a:p>
          <a:endParaRPr lang="hr-HR"/>
        </a:p>
      </dgm:t>
    </dgm:pt>
    <dgm:pt modelId="{CABA5B16-19BA-4B9F-BDE4-44DC1424577C}" type="sibTrans" cxnId="{2ACA53FB-7479-4CBC-A418-D8BC95418BF0}">
      <dgm:prSet/>
      <dgm:spPr/>
      <dgm:t>
        <a:bodyPr/>
        <a:lstStyle/>
        <a:p>
          <a:endParaRPr lang="hr-HR"/>
        </a:p>
      </dgm:t>
    </dgm:pt>
    <dgm:pt modelId="{53AF93BE-7810-4716-A407-CA29D7BEB332}">
      <dgm:prSet custT="1"/>
      <dgm:spPr/>
      <dgm:t>
        <a:bodyPr/>
        <a:lstStyle/>
        <a:p>
          <a:r>
            <a:rPr lang="hr-HR" sz="1600" dirty="0" smtClean="0"/>
            <a:t>kontinuirano - ↓ retrogradno otjecanje krvi</a:t>
          </a:r>
          <a:endParaRPr lang="hr-HR" sz="1600" dirty="0"/>
        </a:p>
      </dgm:t>
    </dgm:pt>
    <dgm:pt modelId="{6ACF9B26-9D10-4436-8D68-A7C42B7E88B3}" type="parTrans" cxnId="{B3031372-4A5E-476C-98C6-91702FCCF629}">
      <dgm:prSet/>
      <dgm:spPr/>
      <dgm:t>
        <a:bodyPr/>
        <a:lstStyle/>
        <a:p>
          <a:endParaRPr lang="hr-HR"/>
        </a:p>
      </dgm:t>
    </dgm:pt>
    <dgm:pt modelId="{6CCB9425-6AA6-44CB-B43E-C2D98B5FF48A}" type="sibTrans" cxnId="{B3031372-4A5E-476C-98C6-91702FCCF629}">
      <dgm:prSet/>
      <dgm:spPr/>
      <dgm:t>
        <a:bodyPr/>
        <a:lstStyle/>
        <a:p>
          <a:endParaRPr lang="hr-HR"/>
        </a:p>
      </dgm:t>
    </dgm:pt>
    <dgm:pt modelId="{2A9C1CB0-8715-4CE6-ABF7-980C4C621E31}">
      <dgm:prSet custT="1"/>
      <dgm:spPr/>
      <dgm:t>
        <a:bodyPr/>
        <a:lstStyle/>
        <a:p>
          <a:endParaRPr lang="hr-HR" sz="1600" dirty="0"/>
        </a:p>
      </dgm:t>
    </dgm:pt>
    <dgm:pt modelId="{43B838D2-9505-4EF6-8DBF-9B0317F90EA9}" type="parTrans" cxnId="{46B0FDD5-0F06-49F3-A49E-096F04E4351A}">
      <dgm:prSet/>
      <dgm:spPr/>
      <dgm:t>
        <a:bodyPr/>
        <a:lstStyle/>
        <a:p>
          <a:endParaRPr lang="hr-HR"/>
        </a:p>
      </dgm:t>
    </dgm:pt>
    <dgm:pt modelId="{3D39071A-E139-4D2B-96D2-A1DBE3D942AF}" type="sibTrans" cxnId="{46B0FDD5-0F06-49F3-A49E-096F04E4351A}">
      <dgm:prSet/>
      <dgm:spPr/>
      <dgm:t>
        <a:bodyPr/>
        <a:lstStyle/>
        <a:p>
          <a:endParaRPr lang="hr-HR"/>
        </a:p>
      </dgm:t>
    </dgm:pt>
    <dgm:pt modelId="{C4115024-A7C8-426D-A33A-7A0D6F4D8C4C}">
      <dgm:prSet custT="1"/>
      <dgm:spPr/>
      <dgm:t>
        <a:bodyPr/>
        <a:lstStyle/>
        <a:p>
          <a:endParaRPr lang="hr-HR" sz="1600" dirty="0"/>
        </a:p>
      </dgm:t>
    </dgm:pt>
    <dgm:pt modelId="{A6BFC9CD-5482-4A13-B66C-8AF99B76F280}" type="parTrans" cxnId="{7978B61D-09FC-4298-BA62-85245C9FAE52}">
      <dgm:prSet/>
      <dgm:spPr/>
      <dgm:t>
        <a:bodyPr/>
        <a:lstStyle/>
        <a:p>
          <a:endParaRPr lang="hr-HR"/>
        </a:p>
      </dgm:t>
    </dgm:pt>
    <dgm:pt modelId="{60037B41-978E-4838-B266-C2E0799B4F7D}" type="sibTrans" cxnId="{7978B61D-09FC-4298-BA62-85245C9FAE52}">
      <dgm:prSet/>
      <dgm:spPr/>
      <dgm:t>
        <a:bodyPr/>
        <a:lstStyle/>
        <a:p>
          <a:endParaRPr lang="hr-HR"/>
        </a:p>
      </dgm:t>
    </dgm:pt>
    <dgm:pt modelId="{20EB69DF-611F-4133-AC95-FAE1120334CC}">
      <dgm:prSet phldrT="[Text]" custT="1"/>
      <dgm:spPr/>
      <dgm:t>
        <a:bodyPr/>
        <a:lstStyle/>
        <a:p>
          <a:r>
            <a:rPr lang="hr-HR" sz="1600" dirty="0" smtClean="0"/>
            <a:t>↓ 80% simptome – dugotrajno, kontinuirano</a:t>
          </a:r>
          <a:endParaRPr lang="hr-HR" sz="1600" dirty="0"/>
        </a:p>
      </dgm:t>
    </dgm:pt>
    <dgm:pt modelId="{475EF616-1B2C-4B00-AF23-8A20A9884C5E}" type="parTrans" cxnId="{0684C88E-DDC5-4F41-BD04-3C1AC60145B5}">
      <dgm:prSet/>
      <dgm:spPr/>
      <dgm:t>
        <a:bodyPr/>
        <a:lstStyle/>
        <a:p>
          <a:endParaRPr lang="hr-HR"/>
        </a:p>
      </dgm:t>
    </dgm:pt>
    <dgm:pt modelId="{BDA750E7-7582-4998-95E0-B10CCF74DBBC}" type="sibTrans" cxnId="{0684C88E-DDC5-4F41-BD04-3C1AC60145B5}">
      <dgm:prSet/>
      <dgm:spPr/>
      <dgm:t>
        <a:bodyPr/>
        <a:lstStyle/>
        <a:p>
          <a:endParaRPr lang="hr-HR"/>
        </a:p>
      </dgm:t>
    </dgm:pt>
    <dgm:pt modelId="{85268725-F969-4D1E-9B8B-7D60CDF2016A}">
      <dgm:prSet phldrT="[Text]" custT="1"/>
      <dgm:spPr/>
      <dgm:t>
        <a:bodyPr/>
        <a:lstStyle/>
        <a:p>
          <a:r>
            <a:rPr lang="hr-HR" sz="1600" dirty="0" smtClean="0"/>
            <a:t>↑ probojna krvarenja</a:t>
          </a:r>
          <a:endParaRPr lang="hr-HR" sz="1600" dirty="0"/>
        </a:p>
      </dgm:t>
    </dgm:pt>
    <dgm:pt modelId="{F8A618B1-4572-40DB-BD78-189C5CF00A42}" type="parTrans" cxnId="{9B740D6F-8A97-46D8-B0E9-BB9DBE9E016A}">
      <dgm:prSet/>
      <dgm:spPr/>
      <dgm:t>
        <a:bodyPr/>
        <a:lstStyle/>
        <a:p>
          <a:endParaRPr lang="hr-HR"/>
        </a:p>
      </dgm:t>
    </dgm:pt>
    <dgm:pt modelId="{8F95A9FA-B4C7-4376-AAF5-A5F287E35CE3}" type="sibTrans" cxnId="{9B740D6F-8A97-46D8-B0E9-BB9DBE9E016A}">
      <dgm:prSet/>
      <dgm:spPr/>
      <dgm:t>
        <a:bodyPr/>
        <a:lstStyle/>
        <a:p>
          <a:endParaRPr lang="hr-HR"/>
        </a:p>
      </dgm:t>
    </dgm:pt>
    <dgm:pt modelId="{B0F3DEC5-7AF6-4F86-951E-4943C642730B}">
      <dgm:prSet phldrT="[Text]" custT="1"/>
      <dgm:spPr/>
      <dgm:t>
        <a:bodyPr/>
        <a:lstStyle/>
        <a:p>
          <a:r>
            <a:rPr lang="hr-HR" sz="1600" dirty="0" smtClean="0"/>
            <a:t>ORALNO  (</a:t>
          </a:r>
          <a:r>
            <a:rPr lang="fr-FR" sz="1600" dirty="0" err="1" smtClean="0"/>
            <a:t>norethisteron</a:t>
          </a:r>
          <a:r>
            <a:rPr lang="fr-FR" sz="1600" dirty="0" smtClean="0"/>
            <a:t> </a:t>
          </a:r>
          <a:r>
            <a:rPr lang="fr-FR" sz="1600" dirty="0" err="1" smtClean="0"/>
            <a:t>acetat</a:t>
          </a:r>
          <a:r>
            <a:rPr lang="fr-FR" sz="1600" dirty="0" smtClean="0"/>
            <a:t> </a:t>
          </a:r>
          <a:r>
            <a:rPr lang="hr-HR" sz="1600" dirty="0" smtClean="0"/>
            <a:t>- </a:t>
          </a:r>
          <a:r>
            <a:rPr lang="fr-FR" sz="1600" dirty="0" smtClean="0"/>
            <a:t>NETA</a:t>
          </a:r>
          <a:r>
            <a:rPr lang="hr-HR" sz="1600" dirty="0" smtClean="0"/>
            <a:t>, </a:t>
          </a:r>
          <a:r>
            <a:rPr lang="hr-HR" sz="1600" dirty="0" err="1" smtClean="0"/>
            <a:t>cyproteron</a:t>
          </a:r>
          <a:r>
            <a:rPr lang="hr-HR" sz="1600" dirty="0" smtClean="0"/>
            <a:t> acetat - CPA,   </a:t>
          </a:r>
          <a:r>
            <a:rPr lang="hr-HR" sz="1600" dirty="0" err="1" smtClean="0"/>
            <a:t>dydrogesteron</a:t>
          </a:r>
          <a:r>
            <a:rPr lang="hr-HR" sz="1600" dirty="0" smtClean="0"/>
            <a:t>, </a:t>
          </a:r>
          <a:r>
            <a:rPr lang="hr-HR" sz="1600" dirty="0" err="1" smtClean="0"/>
            <a:t>dienogest</a:t>
          </a:r>
          <a:r>
            <a:rPr lang="hr-HR" sz="1600" dirty="0" smtClean="0"/>
            <a:t>)</a:t>
          </a:r>
          <a:endParaRPr lang="hr-HR" sz="1600" dirty="0"/>
        </a:p>
      </dgm:t>
    </dgm:pt>
    <dgm:pt modelId="{CE949A31-177D-4783-B5C0-7D1676EA6682}" type="parTrans" cxnId="{B37AA9E9-D221-4078-BE60-77964DBFB05E}">
      <dgm:prSet/>
      <dgm:spPr/>
      <dgm:t>
        <a:bodyPr/>
        <a:lstStyle/>
        <a:p>
          <a:endParaRPr lang="hr-HR"/>
        </a:p>
      </dgm:t>
    </dgm:pt>
    <dgm:pt modelId="{8FF2E00C-5CCD-4009-87F2-2DA89E0D629E}" type="sibTrans" cxnId="{B37AA9E9-D221-4078-BE60-77964DBFB05E}">
      <dgm:prSet/>
      <dgm:spPr/>
      <dgm:t>
        <a:bodyPr/>
        <a:lstStyle/>
        <a:p>
          <a:endParaRPr lang="hr-HR"/>
        </a:p>
      </dgm:t>
    </dgm:pt>
    <dgm:pt modelId="{4C6A1518-A80B-4AF5-B878-FCD36B13BD31}">
      <dgm:prSet phldrT="[Text]" custT="1"/>
      <dgm:spPr/>
      <dgm:t>
        <a:bodyPr/>
        <a:lstStyle/>
        <a:p>
          <a:r>
            <a:rPr lang="hr-HR" sz="1600" dirty="0" smtClean="0"/>
            <a:t>INTRAMUSKULARNO (ILI SUBKUTANO) </a:t>
          </a:r>
          <a:r>
            <a:rPr lang="hr-HR" sz="1600" dirty="0" err="1" smtClean="0"/>
            <a:t>medroxiprogesteron</a:t>
          </a:r>
          <a:r>
            <a:rPr lang="hr-HR" sz="1600" dirty="0" smtClean="0"/>
            <a:t> acetat -MPA</a:t>
          </a:r>
          <a:endParaRPr lang="hr-HR" sz="1600" dirty="0"/>
        </a:p>
      </dgm:t>
    </dgm:pt>
    <dgm:pt modelId="{1FA22B28-1D3A-40B2-8038-CD6BC57DF7CB}" type="parTrans" cxnId="{6AB7CE2E-FBE6-4367-9FDC-AE33548FDE0E}">
      <dgm:prSet/>
      <dgm:spPr/>
      <dgm:t>
        <a:bodyPr/>
        <a:lstStyle/>
        <a:p>
          <a:endParaRPr lang="hr-HR"/>
        </a:p>
      </dgm:t>
    </dgm:pt>
    <dgm:pt modelId="{F87E2709-95C5-4159-AA4B-2DB658DAC1AE}" type="sibTrans" cxnId="{6AB7CE2E-FBE6-4367-9FDC-AE33548FDE0E}">
      <dgm:prSet/>
      <dgm:spPr/>
      <dgm:t>
        <a:bodyPr/>
        <a:lstStyle/>
        <a:p>
          <a:endParaRPr lang="hr-HR"/>
        </a:p>
      </dgm:t>
    </dgm:pt>
    <dgm:pt modelId="{8B1A7A51-DB9A-4CFA-936B-70AA23FF95D9}">
      <dgm:prSet phldrT="[Text]" custT="1"/>
      <dgm:spPr/>
      <dgm:t>
        <a:bodyPr/>
        <a:lstStyle/>
        <a:p>
          <a:r>
            <a:rPr lang="hr-HR" sz="1600" smtClean="0"/>
            <a:t>INTRAUTERINO (levonorgestrel IUD)</a:t>
          </a:r>
          <a:endParaRPr lang="hr-HR" sz="1600" dirty="0"/>
        </a:p>
      </dgm:t>
    </dgm:pt>
    <dgm:pt modelId="{C1E5796E-9EEF-42B2-AE43-33CD6D0E1B1F}" type="parTrans" cxnId="{77759DE9-5230-4718-A7E3-4C97E2320A99}">
      <dgm:prSet/>
      <dgm:spPr/>
      <dgm:t>
        <a:bodyPr/>
        <a:lstStyle/>
        <a:p>
          <a:endParaRPr lang="hr-HR"/>
        </a:p>
      </dgm:t>
    </dgm:pt>
    <dgm:pt modelId="{54D6B072-0BC8-4778-AC64-3F3837EF914E}" type="sibTrans" cxnId="{77759DE9-5230-4718-A7E3-4C97E2320A99}">
      <dgm:prSet/>
      <dgm:spPr/>
      <dgm:t>
        <a:bodyPr/>
        <a:lstStyle/>
        <a:p>
          <a:endParaRPr lang="hr-HR"/>
        </a:p>
      </dgm:t>
    </dgm:pt>
    <dgm:pt modelId="{22A955C6-B94F-4612-AA9E-CFF3743E355B}">
      <dgm:prSet phldrT="[Text]" custT="1"/>
      <dgm:spPr/>
      <dgm:t>
        <a:bodyPr/>
        <a:lstStyle/>
        <a:p>
          <a:endParaRPr lang="hr-HR" sz="1600" dirty="0"/>
        </a:p>
      </dgm:t>
    </dgm:pt>
    <dgm:pt modelId="{74F288FC-268A-4329-A892-14448F325BC9}" type="parTrans" cxnId="{97746306-D741-4399-BF93-1A71A8330E9E}">
      <dgm:prSet/>
      <dgm:spPr/>
      <dgm:t>
        <a:bodyPr/>
        <a:lstStyle/>
        <a:p>
          <a:endParaRPr lang="hr-HR"/>
        </a:p>
      </dgm:t>
    </dgm:pt>
    <dgm:pt modelId="{E0047972-613D-4A00-A52F-CC4EB135B85E}" type="sibTrans" cxnId="{97746306-D741-4399-BF93-1A71A8330E9E}">
      <dgm:prSet/>
      <dgm:spPr/>
      <dgm:t>
        <a:bodyPr/>
        <a:lstStyle/>
        <a:p>
          <a:endParaRPr lang="hr-HR"/>
        </a:p>
      </dgm:t>
    </dgm:pt>
    <dgm:pt modelId="{3B11C105-5C02-42BD-BAA2-DFFAA400E4EE}">
      <dgm:prSet phldrT="[Text]" custT="1"/>
      <dgm:spPr/>
      <dgm:t>
        <a:bodyPr/>
        <a:lstStyle/>
        <a:p>
          <a:endParaRPr lang="hr-HR" sz="1600" dirty="0"/>
        </a:p>
      </dgm:t>
    </dgm:pt>
    <dgm:pt modelId="{F225B664-7A9B-4572-977F-E43C3E89E00F}" type="parTrans" cxnId="{D11404D1-04F7-4C70-8B62-525370C4F145}">
      <dgm:prSet/>
      <dgm:spPr/>
      <dgm:t>
        <a:bodyPr/>
        <a:lstStyle/>
        <a:p>
          <a:endParaRPr lang="hr-HR"/>
        </a:p>
      </dgm:t>
    </dgm:pt>
    <dgm:pt modelId="{C3393BF6-1020-4336-BB3A-BC236EF7A959}" type="sibTrans" cxnId="{D11404D1-04F7-4C70-8B62-525370C4F145}">
      <dgm:prSet/>
      <dgm:spPr/>
      <dgm:t>
        <a:bodyPr/>
        <a:lstStyle/>
        <a:p>
          <a:endParaRPr lang="hr-HR"/>
        </a:p>
      </dgm:t>
    </dgm:pt>
    <dgm:pt modelId="{0563C647-82EA-477B-85D8-89B3EB293D10}">
      <dgm:prSet phldrT="[Text]" custT="1"/>
      <dgm:spPr/>
      <dgm:t>
        <a:bodyPr/>
        <a:lstStyle/>
        <a:p>
          <a:endParaRPr lang="hr-HR" sz="1600" dirty="0"/>
        </a:p>
      </dgm:t>
    </dgm:pt>
    <dgm:pt modelId="{07A4E840-6200-4D9A-BA89-3AEBAE8D9E90}" type="parTrans" cxnId="{0A3F060B-70BC-4D84-892B-B4465A9EE257}">
      <dgm:prSet/>
      <dgm:spPr/>
      <dgm:t>
        <a:bodyPr/>
        <a:lstStyle/>
        <a:p>
          <a:endParaRPr lang="hr-HR"/>
        </a:p>
      </dgm:t>
    </dgm:pt>
    <dgm:pt modelId="{5EF6258C-51A3-48CB-ADAC-E8C7DF9EBD1D}" type="sibTrans" cxnId="{0A3F060B-70BC-4D84-892B-B4465A9EE257}">
      <dgm:prSet/>
      <dgm:spPr/>
      <dgm:t>
        <a:bodyPr/>
        <a:lstStyle/>
        <a:p>
          <a:endParaRPr lang="hr-HR"/>
        </a:p>
      </dgm:t>
    </dgm:pt>
    <dgm:pt modelId="{EEB62B52-1FE6-4F27-8265-17018E510D9C}" type="pres">
      <dgm:prSet presAssocID="{BF7E22D6-F013-4535-AFE3-1A881CD8C5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8B3C3AB-C796-4A6D-9CBE-FF5235ABFB22}" type="pres">
      <dgm:prSet presAssocID="{BF7E22D6-F013-4535-AFE3-1A881CD8C53C}" presName="tSp" presStyleCnt="0"/>
      <dgm:spPr/>
      <dgm:t>
        <a:bodyPr/>
        <a:lstStyle/>
        <a:p>
          <a:endParaRPr lang="hr-HR"/>
        </a:p>
      </dgm:t>
    </dgm:pt>
    <dgm:pt modelId="{79187793-F36B-40C9-B4ED-09D45278FDA0}" type="pres">
      <dgm:prSet presAssocID="{BF7E22D6-F013-4535-AFE3-1A881CD8C53C}" presName="bSp" presStyleCnt="0"/>
      <dgm:spPr/>
      <dgm:t>
        <a:bodyPr/>
        <a:lstStyle/>
        <a:p>
          <a:endParaRPr lang="hr-HR"/>
        </a:p>
      </dgm:t>
    </dgm:pt>
    <dgm:pt modelId="{9D188A96-BDC4-4959-AF3B-95175F7FD695}" type="pres">
      <dgm:prSet presAssocID="{BF7E22D6-F013-4535-AFE3-1A881CD8C53C}" presName="process" presStyleCnt="0"/>
      <dgm:spPr/>
      <dgm:t>
        <a:bodyPr/>
        <a:lstStyle/>
        <a:p>
          <a:endParaRPr lang="hr-HR"/>
        </a:p>
      </dgm:t>
    </dgm:pt>
    <dgm:pt modelId="{5BCEA3F3-C163-4000-AE7B-846A9DC8B933}" type="pres">
      <dgm:prSet presAssocID="{6440ED0B-096D-4DC1-BF0A-3F062CDD5B10}" presName="composite1" presStyleCnt="0"/>
      <dgm:spPr/>
      <dgm:t>
        <a:bodyPr/>
        <a:lstStyle/>
        <a:p>
          <a:endParaRPr lang="hr-HR"/>
        </a:p>
      </dgm:t>
    </dgm:pt>
    <dgm:pt modelId="{AECC35AD-07A4-4BA2-B725-1A0A61C804DE}" type="pres">
      <dgm:prSet presAssocID="{6440ED0B-096D-4DC1-BF0A-3F062CDD5B10}" presName="dummyNode1" presStyleLbl="node1" presStyleIdx="0" presStyleCnt="2"/>
      <dgm:spPr/>
      <dgm:t>
        <a:bodyPr/>
        <a:lstStyle/>
        <a:p>
          <a:endParaRPr lang="hr-HR"/>
        </a:p>
      </dgm:t>
    </dgm:pt>
    <dgm:pt modelId="{7762AD16-ECE1-4BED-8C58-DD87FCBD0EA4}" type="pres">
      <dgm:prSet presAssocID="{6440ED0B-096D-4DC1-BF0A-3F062CDD5B10}" presName="childNode1" presStyleLbl="bgAcc1" presStyleIdx="0" presStyleCnt="2" custScaleX="118656" custScaleY="135435" custLinFactNeighborX="3066" custLinFactNeighborY="-2914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B79D5EF-4481-4C43-A2DE-7B1B8B971A30}" type="pres">
      <dgm:prSet presAssocID="{6440ED0B-096D-4DC1-BF0A-3F062CDD5B10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2F55B89-BF60-45D1-ACB9-C2E80F3383B9}" type="pres">
      <dgm:prSet presAssocID="{6440ED0B-096D-4DC1-BF0A-3F062CDD5B10}" presName="parentNode1" presStyleLbl="node1" presStyleIdx="0" presStyleCnt="2" custLinFactNeighborX="583" custLinFactNeighborY="16526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A2B47A0-F29C-47C3-8A7E-0F1DB99C2CE8}" type="pres">
      <dgm:prSet presAssocID="{6440ED0B-096D-4DC1-BF0A-3F062CDD5B10}" presName="connSite1" presStyleCnt="0"/>
      <dgm:spPr/>
      <dgm:t>
        <a:bodyPr/>
        <a:lstStyle/>
        <a:p>
          <a:endParaRPr lang="hr-HR"/>
        </a:p>
      </dgm:t>
    </dgm:pt>
    <dgm:pt modelId="{07E7C38D-F5BD-4B15-A047-64679C95020D}" type="pres">
      <dgm:prSet presAssocID="{6A2A9198-EBDA-40B0-94E1-9BC8713B13CD}" presName="Name9" presStyleLbl="sibTrans2D1" presStyleIdx="0" presStyleCnt="1" custAng="986529" custScaleX="120671" custLinFactNeighborX="2503" custLinFactNeighborY="-9163"/>
      <dgm:spPr/>
      <dgm:t>
        <a:bodyPr/>
        <a:lstStyle/>
        <a:p>
          <a:endParaRPr lang="hr-HR"/>
        </a:p>
      </dgm:t>
    </dgm:pt>
    <dgm:pt modelId="{35EDFA9D-D599-4650-9626-20AFBC26DD70}" type="pres">
      <dgm:prSet presAssocID="{216084CB-94EF-4D36-82C5-5CF97B6E4FE6}" presName="composite2" presStyleCnt="0"/>
      <dgm:spPr/>
      <dgm:t>
        <a:bodyPr/>
        <a:lstStyle/>
        <a:p>
          <a:endParaRPr lang="hr-HR"/>
        </a:p>
      </dgm:t>
    </dgm:pt>
    <dgm:pt modelId="{841C8B66-AC61-49E3-80D5-04098BCB7FAA}" type="pres">
      <dgm:prSet presAssocID="{216084CB-94EF-4D36-82C5-5CF97B6E4FE6}" presName="dummyNode2" presStyleLbl="node1" presStyleIdx="0" presStyleCnt="2"/>
      <dgm:spPr/>
      <dgm:t>
        <a:bodyPr/>
        <a:lstStyle/>
        <a:p>
          <a:endParaRPr lang="hr-HR"/>
        </a:p>
      </dgm:t>
    </dgm:pt>
    <dgm:pt modelId="{08BB11B6-B41F-4A16-98FD-98C0286EC107}" type="pres">
      <dgm:prSet presAssocID="{216084CB-94EF-4D36-82C5-5CF97B6E4FE6}" presName="childNode2" presStyleLbl="bgAcc1" presStyleIdx="1" presStyleCnt="2" custScaleX="123962" custScaleY="161522" custLinFactNeighborX="929" custLinFactNeighborY="553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E95BF41-D46A-4777-BB54-B2BCB860111F}" type="pres">
      <dgm:prSet presAssocID="{216084CB-94EF-4D36-82C5-5CF97B6E4FE6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3F5CA91-D216-440F-9199-C28F09D309CA}" type="pres">
      <dgm:prSet presAssocID="{216084CB-94EF-4D36-82C5-5CF97B6E4FE6}" presName="parentNode2" presStyleLbl="node1" presStyleIdx="1" presStyleCnt="2" custLinFactNeighborX="-1022" custLinFactNeighborY="-3398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B81C3AC-10DD-4312-8F92-5AE0387DD91D}" type="pres">
      <dgm:prSet presAssocID="{216084CB-94EF-4D36-82C5-5CF97B6E4FE6}" presName="connSite2" presStyleCnt="0"/>
      <dgm:spPr/>
      <dgm:t>
        <a:bodyPr/>
        <a:lstStyle/>
        <a:p>
          <a:endParaRPr lang="hr-HR"/>
        </a:p>
      </dgm:t>
    </dgm:pt>
  </dgm:ptLst>
  <dgm:cxnLst>
    <dgm:cxn modelId="{A0E24308-92EF-4149-A657-058239AF3AE5}" type="presOf" srcId="{60BD8C7B-7F40-4B37-A92D-F75B1AFE6C5C}" destId="{7E95BF41-D46A-4777-BB54-B2BCB860111F}" srcOrd="1" destOrd="0" presId="urn:microsoft.com/office/officeart/2005/8/layout/hProcess4"/>
    <dgm:cxn modelId="{FC252637-A2F4-470A-BBBD-1CCF176AE1FB}" type="presOf" srcId="{60BD8C7B-7F40-4B37-A92D-F75B1AFE6C5C}" destId="{08BB11B6-B41F-4A16-98FD-98C0286EC107}" srcOrd="0" destOrd="0" presId="urn:microsoft.com/office/officeart/2005/8/layout/hProcess4"/>
    <dgm:cxn modelId="{905E1E92-A882-45FF-9750-E422B5D02FCF}" type="presOf" srcId="{CCAA84BD-725F-4814-9018-DA42D0EB8537}" destId="{7762AD16-ECE1-4BED-8C58-DD87FCBD0EA4}" srcOrd="0" destOrd="0" presId="urn:microsoft.com/office/officeart/2005/8/layout/hProcess4"/>
    <dgm:cxn modelId="{02D0B2F3-B860-47D8-A759-11C95A9F9743}" type="presOf" srcId="{85268725-F969-4D1E-9B8B-7D60CDF2016A}" destId="{7E95BF41-D46A-4777-BB54-B2BCB860111F}" srcOrd="1" destOrd="4" presId="urn:microsoft.com/office/officeart/2005/8/layout/hProcess4"/>
    <dgm:cxn modelId="{CF1EC42C-6E27-469D-9239-A3EB57CEF338}" srcId="{BF7E22D6-F013-4535-AFE3-1A881CD8C53C}" destId="{216084CB-94EF-4D36-82C5-5CF97B6E4FE6}" srcOrd="1" destOrd="0" parTransId="{FEF56EC0-A785-4738-A76C-CD6B92A5BB17}" sibTransId="{61C5F8C3-4419-468E-B366-643887CC104C}"/>
    <dgm:cxn modelId="{0DEDB7B9-D04F-492A-891C-43D9669DE981}" type="presOf" srcId="{3B11C105-5C02-42BD-BAA2-DFFAA400E4EE}" destId="{08BB11B6-B41F-4A16-98FD-98C0286EC107}" srcOrd="0" destOrd="3" presId="urn:microsoft.com/office/officeart/2005/8/layout/hProcess4"/>
    <dgm:cxn modelId="{55960A8C-52F7-41B7-9B49-A19005E4723A}" type="presOf" srcId="{22A955C6-B94F-4612-AA9E-CFF3743E355B}" destId="{08BB11B6-B41F-4A16-98FD-98C0286EC107}" srcOrd="0" destOrd="1" presId="urn:microsoft.com/office/officeart/2005/8/layout/hProcess4"/>
    <dgm:cxn modelId="{1044FE52-D5C7-4596-B4FB-B1B296797298}" type="presOf" srcId="{85268725-F969-4D1E-9B8B-7D60CDF2016A}" destId="{08BB11B6-B41F-4A16-98FD-98C0286EC107}" srcOrd="0" destOrd="4" presId="urn:microsoft.com/office/officeart/2005/8/layout/hProcess4"/>
    <dgm:cxn modelId="{9E7F5787-F9ED-4A11-96A9-087FB2516D22}" type="presOf" srcId="{216084CB-94EF-4D36-82C5-5CF97B6E4FE6}" destId="{93F5CA91-D216-440F-9199-C28F09D309CA}" srcOrd="0" destOrd="0" presId="urn:microsoft.com/office/officeart/2005/8/layout/hProcess4"/>
    <dgm:cxn modelId="{B4C225F8-FFC9-4281-844C-37C66A73F4DF}" type="presOf" srcId="{C3AD6547-F00F-4A8D-BF03-A4202F1A5AC9}" destId="{7762AD16-ECE1-4BED-8C58-DD87FCBD0EA4}" srcOrd="0" destOrd="4" presId="urn:microsoft.com/office/officeart/2005/8/layout/hProcess4"/>
    <dgm:cxn modelId="{E89FD98D-384B-4A26-AA97-F0E7BF36279B}" type="presOf" srcId="{8B1A7A51-DB9A-4CFA-936B-70AA23FF95D9}" destId="{08BB11B6-B41F-4A16-98FD-98C0286EC107}" srcOrd="0" destOrd="8" presId="urn:microsoft.com/office/officeart/2005/8/layout/hProcess4"/>
    <dgm:cxn modelId="{B42CCBDF-F582-462E-8C55-47B29B248BDE}" type="presOf" srcId="{20EB69DF-611F-4133-AC95-FAE1120334CC}" destId="{08BB11B6-B41F-4A16-98FD-98C0286EC107}" srcOrd="0" destOrd="2" presId="urn:microsoft.com/office/officeart/2005/8/layout/hProcess4"/>
    <dgm:cxn modelId="{0A3F060B-70BC-4D84-892B-B4465A9EE257}" srcId="{216084CB-94EF-4D36-82C5-5CF97B6E4FE6}" destId="{0563C647-82EA-477B-85D8-89B3EB293D10}" srcOrd="5" destOrd="0" parTransId="{07A4E840-6200-4D9A-BA89-3AEBAE8D9E90}" sibTransId="{5EF6258C-51A3-48CB-ADAC-E8C7DF9EBD1D}"/>
    <dgm:cxn modelId="{D11404D1-04F7-4C70-8B62-525370C4F145}" srcId="{216084CB-94EF-4D36-82C5-5CF97B6E4FE6}" destId="{3B11C105-5C02-42BD-BAA2-DFFAA400E4EE}" srcOrd="3" destOrd="0" parTransId="{F225B664-7A9B-4572-977F-E43C3E89E00F}" sibTransId="{C3393BF6-1020-4336-BB3A-BC236EF7A959}"/>
    <dgm:cxn modelId="{D58872BF-C6BE-42A2-AC7B-B905D1E961D2}" type="presOf" srcId="{20EB69DF-611F-4133-AC95-FAE1120334CC}" destId="{7E95BF41-D46A-4777-BB54-B2BCB860111F}" srcOrd="1" destOrd="2" presId="urn:microsoft.com/office/officeart/2005/8/layout/hProcess4"/>
    <dgm:cxn modelId="{C37CFEDE-5CD5-4FE1-8361-F59727F93952}" srcId="{216084CB-94EF-4D36-82C5-5CF97B6E4FE6}" destId="{60BD8C7B-7F40-4B37-A92D-F75B1AFE6C5C}" srcOrd="0" destOrd="0" parTransId="{6E788A83-2CCB-4EA3-A0A4-F4F5069B3884}" sibTransId="{ECCC3CBB-0152-4A50-BEFE-28CD7662712D}"/>
    <dgm:cxn modelId="{8F7BC73A-6057-4918-8E0B-66E87B66C1C4}" type="presOf" srcId="{9BBC5831-FFEB-4376-B811-FE0CF1F6B13D}" destId="{3B79D5EF-4481-4C43-A2DE-7B1B8B971A30}" srcOrd="1" destOrd="2" presId="urn:microsoft.com/office/officeart/2005/8/layout/hProcess4"/>
    <dgm:cxn modelId="{90F39DF6-2252-4712-A37A-179AFA4DA611}" type="presOf" srcId="{82CF5D18-57A0-4902-8EE3-0FCA4FCA9754}" destId="{3B79D5EF-4481-4C43-A2DE-7B1B8B971A30}" srcOrd="1" destOrd="5" presId="urn:microsoft.com/office/officeart/2005/8/layout/hProcess4"/>
    <dgm:cxn modelId="{9B740D6F-8A97-46D8-B0E9-BB9DBE9E016A}" srcId="{216084CB-94EF-4D36-82C5-5CF97B6E4FE6}" destId="{85268725-F969-4D1E-9B8B-7D60CDF2016A}" srcOrd="4" destOrd="0" parTransId="{F8A618B1-4572-40DB-BD78-189C5CF00A42}" sibTransId="{8F95A9FA-B4C7-4376-AAF5-A5F287E35CE3}"/>
    <dgm:cxn modelId="{2405D381-2DF1-4150-AED4-0F0A3B4DC6AF}" type="presOf" srcId="{BF7E22D6-F013-4535-AFE3-1A881CD8C53C}" destId="{EEB62B52-1FE6-4F27-8265-17018E510D9C}" srcOrd="0" destOrd="0" presId="urn:microsoft.com/office/officeart/2005/8/layout/hProcess4"/>
    <dgm:cxn modelId="{B0F04292-3AAC-47D5-B42F-98814381FE36}" type="presOf" srcId="{82CF5D18-57A0-4902-8EE3-0FCA4FCA9754}" destId="{7762AD16-ECE1-4BED-8C58-DD87FCBD0EA4}" srcOrd="0" destOrd="5" presId="urn:microsoft.com/office/officeart/2005/8/layout/hProcess4"/>
    <dgm:cxn modelId="{5146B852-B167-4D6E-8B51-DA23111636B2}" srcId="{6440ED0B-096D-4DC1-BF0A-3F062CDD5B10}" destId="{C3AD6547-F00F-4A8D-BF03-A4202F1A5AC9}" srcOrd="4" destOrd="0" parTransId="{86384A91-7004-438A-869C-7DCC5FA4833D}" sibTransId="{68E806B8-FFE4-435E-92FE-D3451283869B}"/>
    <dgm:cxn modelId="{466CBC88-5A76-4B3C-9424-1AF781F901CB}" type="presOf" srcId="{4C6A1518-A80B-4AF5-B878-FCD36B13BD31}" destId="{7E95BF41-D46A-4777-BB54-B2BCB860111F}" srcOrd="1" destOrd="7" presId="urn:microsoft.com/office/officeart/2005/8/layout/hProcess4"/>
    <dgm:cxn modelId="{512FFA73-703B-4DE2-8842-48090ACDC1C5}" type="presOf" srcId="{C3AD6547-F00F-4A8D-BF03-A4202F1A5AC9}" destId="{3B79D5EF-4481-4C43-A2DE-7B1B8B971A30}" srcOrd="1" destOrd="4" presId="urn:microsoft.com/office/officeart/2005/8/layout/hProcess4"/>
    <dgm:cxn modelId="{41748A09-B965-4427-BC90-055ED35D156B}" type="presOf" srcId="{4C6A1518-A80B-4AF5-B878-FCD36B13BD31}" destId="{08BB11B6-B41F-4A16-98FD-98C0286EC107}" srcOrd="0" destOrd="7" presId="urn:microsoft.com/office/officeart/2005/8/layout/hProcess4"/>
    <dgm:cxn modelId="{402B6B7A-A5FB-490F-A599-26108EACBD96}" type="presOf" srcId="{8B1A7A51-DB9A-4CFA-936B-70AA23FF95D9}" destId="{7E95BF41-D46A-4777-BB54-B2BCB860111F}" srcOrd="1" destOrd="8" presId="urn:microsoft.com/office/officeart/2005/8/layout/hProcess4"/>
    <dgm:cxn modelId="{EDFE3D38-A6FE-4F66-A4C4-12DC9172FF81}" type="presOf" srcId="{CCAA84BD-725F-4814-9018-DA42D0EB8537}" destId="{3B79D5EF-4481-4C43-A2DE-7B1B8B971A30}" srcOrd="1" destOrd="0" presId="urn:microsoft.com/office/officeart/2005/8/layout/hProcess4"/>
    <dgm:cxn modelId="{AD58F7A1-526E-434D-B202-3D816A30E555}" type="presOf" srcId="{0563C647-82EA-477B-85D8-89B3EB293D10}" destId="{7E95BF41-D46A-4777-BB54-B2BCB860111F}" srcOrd="1" destOrd="5" presId="urn:microsoft.com/office/officeart/2005/8/layout/hProcess4"/>
    <dgm:cxn modelId="{2ACA53FB-7479-4CBC-A418-D8BC95418BF0}" srcId="{6440ED0B-096D-4DC1-BF0A-3F062CDD5B10}" destId="{AD06A025-09D4-4994-8411-5939FAB3AFDF}" srcOrd="8" destOrd="0" parTransId="{4B186213-FDD2-45F8-9A93-CE9E2DDF167E}" sibTransId="{CABA5B16-19BA-4B9F-BDE4-44DC1424577C}"/>
    <dgm:cxn modelId="{C765A9E2-5E75-43DD-862A-86BA6EB2446B}" type="presOf" srcId="{C4115024-A7C8-426D-A33A-7A0D6F4D8C4C}" destId="{7762AD16-ECE1-4BED-8C58-DD87FCBD0EA4}" srcOrd="0" destOrd="9" presId="urn:microsoft.com/office/officeart/2005/8/layout/hProcess4"/>
    <dgm:cxn modelId="{97746306-D741-4399-BF93-1A71A8330E9E}" srcId="{216084CB-94EF-4D36-82C5-5CF97B6E4FE6}" destId="{22A955C6-B94F-4612-AA9E-CFF3743E355B}" srcOrd="1" destOrd="0" parTransId="{74F288FC-268A-4329-A892-14448F325BC9}" sibTransId="{E0047972-613D-4A00-A52F-CC4EB135B85E}"/>
    <dgm:cxn modelId="{F84BEE39-2D4D-4DA7-AC33-CB06B15E5CA9}" type="presOf" srcId="{AD06A025-09D4-4994-8411-5939FAB3AFDF}" destId="{3B79D5EF-4481-4C43-A2DE-7B1B8B971A30}" srcOrd="1" destOrd="8" presId="urn:microsoft.com/office/officeart/2005/8/layout/hProcess4"/>
    <dgm:cxn modelId="{B29DE0D4-309C-40DC-8837-8EA16AD61DAD}" type="presOf" srcId="{8E74B7F5-8DA7-43CC-AAE2-45ED74386A0D}" destId="{7762AD16-ECE1-4BED-8C58-DD87FCBD0EA4}" srcOrd="0" destOrd="6" presId="urn:microsoft.com/office/officeart/2005/8/layout/hProcess4"/>
    <dgm:cxn modelId="{B37AA9E9-D221-4078-BE60-77964DBFB05E}" srcId="{216084CB-94EF-4D36-82C5-5CF97B6E4FE6}" destId="{B0F3DEC5-7AF6-4F86-951E-4943C642730B}" srcOrd="6" destOrd="0" parTransId="{CE949A31-177D-4783-B5C0-7D1676EA6682}" sibTransId="{8FF2E00C-5CCD-4009-87F2-2DA89E0D629E}"/>
    <dgm:cxn modelId="{368CEF91-67B3-4F5F-9B51-2A4BE906E1AC}" type="presOf" srcId="{2A9C1CB0-8715-4CE6-ABF7-980C4C621E31}" destId="{7762AD16-ECE1-4BED-8C58-DD87FCBD0EA4}" srcOrd="0" destOrd="7" presId="urn:microsoft.com/office/officeart/2005/8/layout/hProcess4"/>
    <dgm:cxn modelId="{9AB93CAE-3C37-4983-9B16-52F8AE006432}" type="presOf" srcId="{53AF93BE-7810-4716-A407-CA29D7BEB332}" destId="{3B79D5EF-4481-4C43-A2DE-7B1B8B971A30}" srcOrd="1" destOrd="10" presId="urn:microsoft.com/office/officeart/2005/8/layout/hProcess4"/>
    <dgm:cxn modelId="{703BD006-A382-4300-B51F-90DC78A3420C}" type="presOf" srcId="{6A2A9198-EBDA-40B0-94E1-9BC8713B13CD}" destId="{07E7C38D-F5BD-4B15-A047-64679C95020D}" srcOrd="0" destOrd="0" presId="urn:microsoft.com/office/officeart/2005/8/layout/hProcess4"/>
    <dgm:cxn modelId="{167038D4-7011-475C-9B43-A09C09599C02}" type="presOf" srcId="{6440ED0B-096D-4DC1-BF0A-3F062CDD5B10}" destId="{92F55B89-BF60-45D1-ACB9-C2E80F3383B9}" srcOrd="0" destOrd="0" presId="urn:microsoft.com/office/officeart/2005/8/layout/hProcess4"/>
    <dgm:cxn modelId="{0684C88E-DDC5-4F41-BD04-3C1AC60145B5}" srcId="{216084CB-94EF-4D36-82C5-5CF97B6E4FE6}" destId="{20EB69DF-611F-4133-AC95-FAE1120334CC}" srcOrd="2" destOrd="0" parTransId="{475EF616-1B2C-4B00-AF23-8A20A9884C5E}" sibTransId="{BDA750E7-7582-4998-95E0-B10CCF74DBBC}"/>
    <dgm:cxn modelId="{0713D767-5313-4E6B-A7EE-EC10A80A74E5}" type="presOf" srcId="{53AF93BE-7810-4716-A407-CA29D7BEB332}" destId="{7762AD16-ECE1-4BED-8C58-DD87FCBD0EA4}" srcOrd="0" destOrd="10" presId="urn:microsoft.com/office/officeart/2005/8/layout/hProcess4"/>
    <dgm:cxn modelId="{4B5BB08D-F5C5-41A3-B672-FD07D9B065B7}" srcId="{BF7E22D6-F013-4535-AFE3-1A881CD8C53C}" destId="{6440ED0B-096D-4DC1-BF0A-3F062CDD5B10}" srcOrd="0" destOrd="0" parTransId="{7AC239A2-7CB0-4230-A7A1-E3B190465752}" sibTransId="{6A2A9198-EBDA-40B0-94E1-9BC8713B13CD}"/>
    <dgm:cxn modelId="{08E697E8-28E7-447A-AFBB-E27DB0B67047}" srcId="{6440ED0B-096D-4DC1-BF0A-3F062CDD5B10}" destId="{8E74B7F5-8DA7-43CC-AAE2-45ED74386A0D}" srcOrd="6" destOrd="0" parTransId="{01A50F59-9EBE-4F2B-9F97-363E97B05AC2}" sibTransId="{6130195D-6834-4C1B-ADCD-BD0D8BA7527A}"/>
    <dgm:cxn modelId="{8A9FAB28-1EB8-4415-A8D6-8C0013876D12}" srcId="{6440ED0B-096D-4DC1-BF0A-3F062CDD5B10}" destId="{F181246C-83DE-46F0-84A8-8C97A03668BA}" srcOrd="1" destOrd="0" parTransId="{C98710A8-B8F0-40B1-8EF5-C168F23D0C0A}" sibTransId="{F15BC394-B0F3-425A-AA4B-1974CDE05171}"/>
    <dgm:cxn modelId="{F7B33F86-E296-4A06-B08A-CC0564CD4D2A}" type="presOf" srcId="{35E9B99E-CB09-4AC5-A587-D525B31EE318}" destId="{7762AD16-ECE1-4BED-8C58-DD87FCBD0EA4}" srcOrd="0" destOrd="3" presId="urn:microsoft.com/office/officeart/2005/8/layout/hProcess4"/>
    <dgm:cxn modelId="{94705F68-EFE0-49FB-8B97-F016F8659FEF}" type="presOf" srcId="{8E74B7F5-8DA7-43CC-AAE2-45ED74386A0D}" destId="{3B79D5EF-4481-4C43-A2DE-7B1B8B971A30}" srcOrd="1" destOrd="6" presId="urn:microsoft.com/office/officeart/2005/8/layout/hProcess4"/>
    <dgm:cxn modelId="{B3031372-4A5E-476C-98C6-91702FCCF629}" srcId="{6440ED0B-096D-4DC1-BF0A-3F062CDD5B10}" destId="{53AF93BE-7810-4716-A407-CA29D7BEB332}" srcOrd="10" destOrd="0" parTransId="{6ACF9B26-9D10-4436-8D68-A7C42B7E88B3}" sibTransId="{6CCB9425-6AA6-44CB-B43E-C2D98B5FF48A}"/>
    <dgm:cxn modelId="{77759DE9-5230-4718-A7E3-4C97E2320A99}" srcId="{216084CB-94EF-4D36-82C5-5CF97B6E4FE6}" destId="{8B1A7A51-DB9A-4CFA-936B-70AA23FF95D9}" srcOrd="8" destOrd="0" parTransId="{C1E5796E-9EEF-42B2-AE43-33CD6D0E1B1F}" sibTransId="{54D6B072-0BC8-4778-AC64-3F3837EF914E}"/>
    <dgm:cxn modelId="{0ACA5F04-97D2-4865-8CB1-2CF619BA6D7D}" type="presOf" srcId="{AD06A025-09D4-4994-8411-5939FAB3AFDF}" destId="{7762AD16-ECE1-4BED-8C58-DD87FCBD0EA4}" srcOrd="0" destOrd="8" presId="urn:microsoft.com/office/officeart/2005/8/layout/hProcess4"/>
    <dgm:cxn modelId="{8611899D-F2D6-463B-B807-93BECE61B806}" type="presOf" srcId="{3B11C105-5C02-42BD-BAA2-DFFAA400E4EE}" destId="{7E95BF41-D46A-4777-BB54-B2BCB860111F}" srcOrd="1" destOrd="3" presId="urn:microsoft.com/office/officeart/2005/8/layout/hProcess4"/>
    <dgm:cxn modelId="{833CC65D-3142-4080-A472-C2248815E85C}" type="presOf" srcId="{C4115024-A7C8-426D-A33A-7A0D6F4D8C4C}" destId="{3B79D5EF-4481-4C43-A2DE-7B1B8B971A30}" srcOrd="1" destOrd="9" presId="urn:microsoft.com/office/officeart/2005/8/layout/hProcess4"/>
    <dgm:cxn modelId="{46B0FDD5-0F06-49F3-A49E-096F04E4351A}" srcId="{6440ED0B-096D-4DC1-BF0A-3F062CDD5B10}" destId="{2A9C1CB0-8715-4CE6-ABF7-980C4C621E31}" srcOrd="7" destOrd="0" parTransId="{43B838D2-9505-4EF6-8DBF-9B0317F90EA9}" sibTransId="{3D39071A-E139-4D2B-96D2-A1DBE3D942AF}"/>
    <dgm:cxn modelId="{326F9CD8-C843-4ED8-BED2-C6AAAF9D8D67}" type="presOf" srcId="{0563C647-82EA-477B-85D8-89B3EB293D10}" destId="{08BB11B6-B41F-4A16-98FD-98C0286EC107}" srcOrd="0" destOrd="5" presId="urn:microsoft.com/office/officeart/2005/8/layout/hProcess4"/>
    <dgm:cxn modelId="{7978B61D-09FC-4298-BA62-85245C9FAE52}" srcId="{6440ED0B-096D-4DC1-BF0A-3F062CDD5B10}" destId="{C4115024-A7C8-426D-A33A-7A0D6F4D8C4C}" srcOrd="9" destOrd="0" parTransId="{A6BFC9CD-5482-4A13-B66C-8AF99B76F280}" sibTransId="{60037B41-978E-4838-B266-C2E0799B4F7D}"/>
    <dgm:cxn modelId="{6AB7CE2E-FBE6-4367-9FDC-AE33548FDE0E}" srcId="{216084CB-94EF-4D36-82C5-5CF97B6E4FE6}" destId="{4C6A1518-A80B-4AF5-B878-FCD36B13BD31}" srcOrd="7" destOrd="0" parTransId="{1FA22B28-1D3A-40B2-8038-CD6BC57DF7CB}" sibTransId="{F87E2709-95C5-4159-AA4B-2DB658DAC1AE}"/>
    <dgm:cxn modelId="{2A8F9D2E-77FC-4709-8F31-19E307BF12E7}" srcId="{6440ED0B-096D-4DC1-BF0A-3F062CDD5B10}" destId="{CCAA84BD-725F-4814-9018-DA42D0EB8537}" srcOrd="0" destOrd="0" parTransId="{30122DA7-CFD1-493C-8058-7E6C98AC1B3C}" sibTransId="{F581EA32-9A69-4EFD-83FC-0CE1AE743124}"/>
    <dgm:cxn modelId="{ED5CA98D-ECDE-4DDB-9D6E-E356E7753BDB}" type="presOf" srcId="{B0F3DEC5-7AF6-4F86-951E-4943C642730B}" destId="{08BB11B6-B41F-4A16-98FD-98C0286EC107}" srcOrd="0" destOrd="6" presId="urn:microsoft.com/office/officeart/2005/8/layout/hProcess4"/>
    <dgm:cxn modelId="{15DD0341-AC91-47C5-8843-BEB82B14B593}" type="presOf" srcId="{22A955C6-B94F-4612-AA9E-CFF3743E355B}" destId="{7E95BF41-D46A-4777-BB54-B2BCB860111F}" srcOrd="1" destOrd="1" presId="urn:microsoft.com/office/officeart/2005/8/layout/hProcess4"/>
    <dgm:cxn modelId="{0536C944-985E-4F1D-8478-1744AB590289}" srcId="{6440ED0B-096D-4DC1-BF0A-3F062CDD5B10}" destId="{9BBC5831-FFEB-4376-B811-FE0CF1F6B13D}" srcOrd="2" destOrd="0" parTransId="{0F87C93A-AABE-4BA0-8390-C2F272039D43}" sibTransId="{931317BF-3E16-4171-B019-C77C4010AE8F}"/>
    <dgm:cxn modelId="{B777D9AB-4797-4406-88DB-9A286CF8A3EC}" type="presOf" srcId="{F181246C-83DE-46F0-84A8-8C97A03668BA}" destId="{3B79D5EF-4481-4C43-A2DE-7B1B8B971A30}" srcOrd="1" destOrd="1" presId="urn:microsoft.com/office/officeart/2005/8/layout/hProcess4"/>
    <dgm:cxn modelId="{3A9DEB9D-E83C-4522-B7E6-E64B7C0974D8}" type="presOf" srcId="{F181246C-83DE-46F0-84A8-8C97A03668BA}" destId="{7762AD16-ECE1-4BED-8C58-DD87FCBD0EA4}" srcOrd="0" destOrd="1" presId="urn:microsoft.com/office/officeart/2005/8/layout/hProcess4"/>
    <dgm:cxn modelId="{774B91AA-AA5A-4FE2-8F7E-A1300C1388C3}" type="presOf" srcId="{9BBC5831-FFEB-4376-B811-FE0CF1F6B13D}" destId="{7762AD16-ECE1-4BED-8C58-DD87FCBD0EA4}" srcOrd="0" destOrd="2" presId="urn:microsoft.com/office/officeart/2005/8/layout/hProcess4"/>
    <dgm:cxn modelId="{9EA850C9-06EB-4385-BF5A-3CE530D3AE5B}" type="presOf" srcId="{B0F3DEC5-7AF6-4F86-951E-4943C642730B}" destId="{7E95BF41-D46A-4777-BB54-B2BCB860111F}" srcOrd="1" destOrd="6" presId="urn:microsoft.com/office/officeart/2005/8/layout/hProcess4"/>
    <dgm:cxn modelId="{AB83A793-753B-4F42-B501-6C686CF41584}" srcId="{6440ED0B-096D-4DC1-BF0A-3F062CDD5B10}" destId="{82CF5D18-57A0-4902-8EE3-0FCA4FCA9754}" srcOrd="5" destOrd="0" parTransId="{49C2855C-4C7A-4A0D-A575-9A064CD79570}" sibTransId="{BA8A86EE-903C-41CB-88FE-B6DDFF9BF322}"/>
    <dgm:cxn modelId="{0C1D74FB-1AD0-4DD8-9F60-B715BE45ABC5}" srcId="{6440ED0B-096D-4DC1-BF0A-3F062CDD5B10}" destId="{35E9B99E-CB09-4AC5-A587-D525B31EE318}" srcOrd="3" destOrd="0" parTransId="{A853848A-9775-478F-8376-E228B7FBBA9D}" sibTransId="{3052A2A4-26CA-40D3-A8B7-1FF9AD6E6303}"/>
    <dgm:cxn modelId="{A69EBC75-046F-43D7-8F67-B5E68395D90A}" type="presOf" srcId="{35E9B99E-CB09-4AC5-A587-D525B31EE318}" destId="{3B79D5EF-4481-4C43-A2DE-7B1B8B971A30}" srcOrd="1" destOrd="3" presId="urn:microsoft.com/office/officeart/2005/8/layout/hProcess4"/>
    <dgm:cxn modelId="{A24083C1-419E-4108-8DD9-16E5A4362B07}" type="presOf" srcId="{2A9C1CB0-8715-4CE6-ABF7-980C4C621E31}" destId="{3B79D5EF-4481-4C43-A2DE-7B1B8B971A30}" srcOrd="1" destOrd="7" presId="urn:microsoft.com/office/officeart/2005/8/layout/hProcess4"/>
    <dgm:cxn modelId="{CC586C93-EB56-4698-9F9D-DDF8060F8F77}" type="presParOf" srcId="{EEB62B52-1FE6-4F27-8265-17018E510D9C}" destId="{88B3C3AB-C796-4A6D-9CBE-FF5235ABFB22}" srcOrd="0" destOrd="0" presId="urn:microsoft.com/office/officeart/2005/8/layout/hProcess4"/>
    <dgm:cxn modelId="{7B862D12-94A0-4E73-BD25-B97025DEBDDF}" type="presParOf" srcId="{EEB62B52-1FE6-4F27-8265-17018E510D9C}" destId="{79187793-F36B-40C9-B4ED-09D45278FDA0}" srcOrd="1" destOrd="0" presId="urn:microsoft.com/office/officeart/2005/8/layout/hProcess4"/>
    <dgm:cxn modelId="{3A1578F5-1C9F-45B4-BA58-644B8518D156}" type="presParOf" srcId="{EEB62B52-1FE6-4F27-8265-17018E510D9C}" destId="{9D188A96-BDC4-4959-AF3B-95175F7FD695}" srcOrd="2" destOrd="0" presId="urn:microsoft.com/office/officeart/2005/8/layout/hProcess4"/>
    <dgm:cxn modelId="{13C65B3A-56F3-4D8A-B503-B1484B9517B0}" type="presParOf" srcId="{9D188A96-BDC4-4959-AF3B-95175F7FD695}" destId="{5BCEA3F3-C163-4000-AE7B-846A9DC8B933}" srcOrd="0" destOrd="0" presId="urn:microsoft.com/office/officeart/2005/8/layout/hProcess4"/>
    <dgm:cxn modelId="{F208B010-D513-4F76-9B80-94045C3970D4}" type="presParOf" srcId="{5BCEA3F3-C163-4000-AE7B-846A9DC8B933}" destId="{AECC35AD-07A4-4BA2-B725-1A0A61C804DE}" srcOrd="0" destOrd="0" presId="urn:microsoft.com/office/officeart/2005/8/layout/hProcess4"/>
    <dgm:cxn modelId="{55FD1C06-5A4D-4E2E-8D92-A4092B336D7C}" type="presParOf" srcId="{5BCEA3F3-C163-4000-AE7B-846A9DC8B933}" destId="{7762AD16-ECE1-4BED-8C58-DD87FCBD0EA4}" srcOrd="1" destOrd="0" presId="urn:microsoft.com/office/officeart/2005/8/layout/hProcess4"/>
    <dgm:cxn modelId="{7F86EB2A-AEAA-41FD-891A-287D2D468941}" type="presParOf" srcId="{5BCEA3F3-C163-4000-AE7B-846A9DC8B933}" destId="{3B79D5EF-4481-4C43-A2DE-7B1B8B971A30}" srcOrd="2" destOrd="0" presId="urn:microsoft.com/office/officeart/2005/8/layout/hProcess4"/>
    <dgm:cxn modelId="{1BDA0E4A-1B93-4755-A397-2C8ECB7A8A92}" type="presParOf" srcId="{5BCEA3F3-C163-4000-AE7B-846A9DC8B933}" destId="{92F55B89-BF60-45D1-ACB9-C2E80F3383B9}" srcOrd="3" destOrd="0" presId="urn:microsoft.com/office/officeart/2005/8/layout/hProcess4"/>
    <dgm:cxn modelId="{166FFA21-9A15-45C4-9E6E-FF1413FAAD81}" type="presParOf" srcId="{5BCEA3F3-C163-4000-AE7B-846A9DC8B933}" destId="{1A2B47A0-F29C-47C3-8A7E-0F1DB99C2CE8}" srcOrd="4" destOrd="0" presId="urn:microsoft.com/office/officeart/2005/8/layout/hProcess4"/>
    <dgm:cxn modelId="{C30146BD-5412-4468-B847-554A841AA8B5}" type="presParOf" srcId="{9D188A96-BDC4-4959-AF3B-95175F7FD695}" destId="{07E7C38D-F5BD-4B15-A047-64679C95020D}" srcOrd="1" destOrd="0" presId="urn:microsoft.com/office/officeart/2005/8/layout/hProcess4"/>
    <dgm:cxn modelId="{D09056A4-EB56-4B78-A114-774276B0A9F3}" type="presParOf" srcId="{9D188A96-BDC4-4959-AF3B-95175F7FD695}" destId="{35EDFA9D-D599-4650-9626-20AFBC26DD70}" srcOrd="2" destOrd="0" presId="urn:microsoft.com/office/officeart/2005/8/layout/hProcess4"/>
    <dgm:cxn modelId="{7EF8A824-D298-4D1F-9D1E-ED9407BC719D}" type="presParOf" srcId="{35EDFA9D-D599-4650-9626-20AFBC26DD70}" destId="{841C8B66-AC61-49E3-80D5-04098BCB7FAA}" srcOrd="0" destOrd="0" presId="urn:microsoft.com/office/officeart/2005/8/layout/hProcess4"/>
    <dgm:cxn modelId="{1A988F0B-4C69-406B-A642-C0E40FF15DF9}" type="presParOf" srcId="{35EDFA9D-D599-4650-9626-20AFBC26DD70}" destId="{08BB11B6-B41F-4A16-98FD-98C0286EC107}" srcOrd="1" destOrd="0" presId="urn:microsoft.com/office/officeart/2005/8/layout/hProcess4"/>
    <dgm:cxn modelId="{19C4443F-AA61-42F1-A65F-C004EB3AB386}" type="presParOf" srcId="{35EDFA9D-D599-4650-9626-20AFBC26DD70}" destId="{7E95BF41-D46A-4777-BB54-B2BCB860111F}" srcOrd="2" destOrd="0" presId="urn:microsoft.com/office/officeart/2005/8/layout/hProcess4"/>
    <dgm:cxn modelId="{EF9BCC9C-5F91-4141-B6A9-32E4EEDB8529}" type="presParOf" srcId="{35EDFA9D-D599-4650-9626-20AFBC26DD70}" destId="{93F5CA91-D216-440F-9199-C28F09D309CA}" srcOrd="3" destOrd="0" presId="urn:microsoft.com/office/officeart/2005/8/layout/hProcess4"/>
    <dgm:cxn modelId="{4DED4A81-FD76-40AD-9FA4-D648F641143B}" type="presParOf" srcId="{35EDFA9D-D599-4650-9626-20AFBC26DD70}" destId="{5B81C3AC-10DD-4312-8F92-5AE0387DD91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CC55636-2CE0-407F-BC40-F3CD406F5E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EF78394-54E1-4023-8CB4-09E6FB95FFBB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>
          <a:solidFill>
            <a:schemeClr val="bg2">
              <a:lumMod val="90000"/>
              <a:lumOff val="10000"/>
            </a:schemeClr>
          </a:solidFill>
        </a:ln>
      </dgm:spPr>
      <dgm:t>
        <a:bodyPr/>
        <a:lstStyle/>
        <a:p>
          <a:pPr algn="ctr"/>
          <a:r>
            <a:rPr lang="hr-HR" sz="36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ADENOMIOZA</a:t>
          </a:r>
          <a:endParaRPr lang="hr-HR" sz="3600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692B42E5-5F74-4F5E-88B5-45C3444DAD85}" type="parTrans" cxnId="{DAD68F46-61F7-4D54-BA6A-62DFD9C5499A}">
      <dgm:prSet/>
      <dgm:spPr/>
      <dgm:t>
        <a:bodyPr/>
        <a:lstStyle/>
        <a:p>
          <a:endParaRPr lang="hr-HR"/>
        </a:p>
      </dgm:t>
    </dgm:pt>
    <dgm:pt modelId="{147903D9-1C42-4374-93EC-6E8F67E580AF}" type="sibTrans" cxnId="{DAD68F46-61F7-4D54-BA6A-62DFD9C5499A}">
      <dgm:prSet/>
      <dgm:spPr/>
      <dgm:t>
        <a:bodyPr/>
        <a:lstStyle/>
        <a:p>
          <a:endParaRPr lang="hr-HR"/>
        </a:p>
      </dgm:t>
    </dgm:pt>
    <dgm:pt modelId="{BC311EFE-A0B3-429F-ACF3-462141538592}" type="pres">
      <dgm:prSet presAssocID="{9CC55636-2CE0-407F-BC40-F3CD406F5E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397E0B1-66DC-4D7A-9C1C-6497335188A3}" type="pres">
      <dgm:prSet presAssocID="{4EF78394-54E1-4023-8CB4-09E6FB95FFBB}" presName="parentText" presStyleLbl="node1" presStyleIdx="0" presStyleCnt="1" custScaleY="105579" custLinFactNeighborX="-1770" custLinFactNeighborY="-1728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AD68F46-61F7-4D54-BA6A-62DFD9C5499A}" srcId="{9CC55636-2CE0-407F-BC40-F3CD406F5E16}" destId="{4EF78394-54E1-4023-8CB4-09E6FB95FFBB}" srcOrd="0" destOrd="0" parTransId="{692B42E5-5F74-4F5E-88B5-45C3444DAD85}" sibTransId="{147903D9-1C42-4374-93EC-6E8F67E580AF}"/>
    <dgm:cxn modelId="{38D8413C-A16C-417D-A4C0-9324E6021FA3}" type="presOf" srcId="{4EF78394-54E1-4023-8CB4-09E6FB95FFBB}" destId="{D397E0B1-66DC-4D7A-9C1C-6497335188A3}" srcOrd="0" destOrd="0" presId="urn:microsoft.com/office/officeart/2005/8/layout/vList2"/>
    <dgm:cxn modelId="{71E21B10-8E0F-4EFB-9C20-323DF8DF407E}" type="presOf" srcId="{9CC55636-2CE0-407F-BC40-F3CD406F5E16}" destId="{BC311EFE-A0B3-429F-ACF3-462141538592}" srcOrd="0" destOrd="0" presId="urn:microsoft.com/office/officeart/2005/8/layout/vList2"/>
    <dgm:cxn modelId="{5B2B83AE-05F9-4F1A-8E11-64998CD4AFDD}" type="presParOf" srcId="{BC311EFE-A0B3-429F-ACF3-462141538592}" destId="{D397E0B1-66DC-4D7A-9C1C-6497335188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3730666-F9F8-4886-8C8C-16AE36BE797C}" type="doc">
      <dgm:prSet loTypeId="urn:microsoft.com/office/officeart/2005/8/layout/process3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hr-HR"/>
        </a:p>
      </dgm:t>
    </dgm:pt>
    <dgm:pt modelId="{62B8ED75-FDBF-4763-BED9-3B1024D40F6D}">
      <dgm:prSet phldrT="[Text]"/>
      <dgm:spPr/>
      <dgm:t>
        <a:bodyPr/>
        <a:lstStyle/>
        <a:p>
          <a:r>
            <a:rPr lang="hr-HR" dirty="0" smtClean="0"/>
            <a:t>nenormalna krvarenja iz maternice</a:t>
          </a:r>
          <a:endParaRPr lang="hr-HR" dirty="0"/>
        </a:p>
      </dgm:t>
    </dgm:pt>
    <dgm:pt modelId="{978B1863-39E2-437D-A445-A14B87129CC3}" type="parTrans" cxnId="{376527C3-742F-488B-9C84-788155AD9E19}">
      <dgm:prSet/>
      <dgm:spPr/>
      <dgm:t>
        <a:bodyPr/>
        <a:lstStyle/>
        <a:p>
          <a:endParaRPr lang="hr-HR"/>
        </a:p>
      </dgm:t>
    </dgm:pt>
    <dgm:pt modelId="{C4F477D8-BEAB-4F33-A83B-3C5C43AC80EC}" type="sibTrans" cxnId="{376527C3-742F-488B-9C84-788155AD9E19}">
      <dgm:prSet/>
      <dgm:spPr/>
      <dgm:t>
        <a:bodyPr/>
        <a:lstStyle/>
        <a:p>
          <a:endParaRPr lang="hr-HR"/>
        </a:p>
      </dgm:t>
    </dgm:pt>
    <dgm:pt modelId="{D69A8ADC-9279-4F21-81A4-19077AAB695F}">
      <dgm:prSet phldrT="[Text]" custT="1"/>
      <dgm:spPr/>
      <dgm:t>
        <a:bodyPr/>
        <a:lstStyle/>
        <a:p>
          <a:r>
            <a:rPr lang="hr-HR" sz="1800" dirty="0" smtClean="0"/>
            <a:t>HORMONSKO LIJEČENJE</a:t>
          </a:r>
          <a:endParaRPr lang="hr-HR" sz="1800" dirty="0"/>
        </a:p>
      </dgm:t>
    </dgm:pt>
    <dgm:pt modelId="{E8651109-8895-442C-82D8-15224749B0EB}" type="parTrans" cxnId="{52918DFD-FE65-4E53-806D-52715596292A}">
      <dgm:prSet/>
      <dgm:spPr/>
      <dgm:t>
        <a:bodyPr/>
        <a:lstStyle/>
        <a:p>
          <a:endParaRPr lang="hr-HR"/>
        </a:p>
      </dgm:t>
    </dgm:pt>
    <dgm:pt modelId="{308F3404-B18C-4E07-A2DE-562D30DC917D}" type="sibTrans" cxnId="{52918DFD-FE65-4E53-806D-52715596292A}">
      <dgm:prSet/>
      <dgm:spPr/>
      <dgm:t>
        <a:bodyPr/>
        <a:lstStyle/>
        <a:p>
          <a:endParaRPr lang="hr-HR"/>
        </a:p>
      </dgm:t>
    </dgm:pt>
    <dgm:pt modelId="{33BE8B91-CCD6-4370-9DB4-8026EEAF9694}">
      <dgm:prSet phldrT="[Text]"/>
      <dgm:spPr/>
      <dgm:t>
        <a:bodyPr/>
        <a:lstStyle/>
        <a:p>
          <a:r>
            <a:rPr lang="hr-HR" dirty="0" err="1" smtClean="0"/>
            <a:t>gestageni</a:t>
          </a:r>
          <a:endParaRPr lang="hr-HR" dirty="0"/>
        </a:p>
      </dgm:t>
    </dgm:pt>
    <dgm:pt modelId="{B0AEE344-BADD-45CE-9AD5-93709F1BEBD7}" type="parTrans" cxnId="{086E2FEE-DE33-437E-9C60-8F71D1C163C4}">
      <dgm:prSet/>
      <dgm:spPr/>
      <dgm:t>
        <a:bodyPr/>
        <a:lstStyle/>
        <a:p>
          <a:endParaRPr lang="hr-HR"/>
        </a:p>
      </dgm:t>
    </dgm:pt>
    <dgm:pt modelId="{2F9C5352-D56C-43A8-9A3E-C4005E95ECC1}" type="sibTrans" cxnId="{086E2FEE-DE33-437E-9C60-8F71D1C163C4}">
      <dgm:prSet/>
      <dgm:spPr/>
      <dgm:t>
        <a:bodyPr/>
        <a:lstStyle/>
        <a:p>
          <a:endParaRPr lang="hr-HR"/>
        </a:p>
      </dgm:t>
    </dgm:pt>
    <dgm:pt modelId="{270412F7-762E-426A-A8E8-398E87EA8828}">
      <dgm:prSet phldrT="[Text]" custT="1"/>
      <dgm:spPr/>
      <dgm:t>
        <a:bodyPr/>
        <a:lstStyle/>
        <a:p>
          <a:r>
            <a:rPr lang="hr-HR" sz="1800" dirty="0" err="1" smtClean="0"/>
            <a:t>Levonorgestrel</a:t>
          </a:r>
          <a:r>
            <a:rPr lang="hr-HR" sz="1800" dirty="0" smtClean="0"/>
            <a:t> (MIRENA)</a:t>
          </a:r>
          <a:endParaRPr lang="hr-HR" sz="1800" dirty="0"/>
        </a:p>
      </dgm:t>
    </dgm:pt>
    <dgm:pt modelId="{0F47EA89-A98D-48AF-8F68-ED7B3F6C3C79}" type="parTrans" cxnId="{35F1D9F2-6832-4F4D-ADB3-EA0AB404AA58}">
      <dgm:prSet/>
      <dgm:spPr/>
      <dgm:t>
        <a:bodyPr/>
        <a:lstStyle/>
        <a:p>
          <a:endParaRPr lang="hr-HR"/>
        </a:p>
      </dgm:t>
    </dgm:pt>
    <dgm:pt modelId="{5D551C11-DEF6-4705-BB55-DA140D7D9606}" type="sibTrans" cxnId="{35F1D9F2-6832-4F4D-ADB3-EA0AB404AA58}">
      <dgm:prSet/>
      <dgm:spPr/>
      <dgm:t>
        <a:bodyPr/>
        <a:lstStyle/>
        <a:p>
          <a:endParaRPr lang="hr-HR"/>
        </a:p>
      </dgm:t>
    </dgm:pt>
    <dgm:pt modelId="{3693EFCE-9887-4CAD-BBA6-E0FFCC1883E4}">
      <dgm:prSet phldrT="[Text]"/>
      <dgm:spPr/>
      <dgm:t>
        <a:bodyPr/>
        <a:lstStyle/>
        <a:p>
          <a:r>
            <a:rPr lang="hr-HR" dirty="0" smtClean="0"/>
            <a:t>primarno djeluje na </a:t>
          </a:r>
          <a:r>
            <a:rPr lang="hr-HR" dirty="0" err="1" smtClean="0"/>
            <a:t>endometrij</a:t>
          </a:r>
          <a:r>
            <a:rPr lang="hr-HR" dirty="0" smtClean="0"/>
            <a:t> i uterus</a:t>
          </a:r>
          <a:endParaRPr lang="hr-HR" dirty="0"/>
        </a:p>
      </dgm:t>
    </dgm:pt>
    <dgm:pt modelId="{EC78FDAF-CD67-4AC7-AE09-3CA0F08CCE7F}" type="parTrans" cxnId="{43DB40B6-F577-4798-BED6-FA70100A0DB2}">
      <dgm:prSet/>
      <dgm:spPr/>
      <dgm:t>
        <a:bodyPr/>
        <a:lstStyle/>
        <a:p>
          <a:endParaRPr lang="hr-HR"/>
        </a:p>
      </dgm:t>
    </dgm:pt>
    <dgm:pt modelId="{A78422EE-B9C0-41B4-A00A-B9EE5FA770BD}" type="sibTrans" cxnId="{43DB40B6-F577-4798-BED6-FA70100A0DB2}">
      <dgm:prSet/>
      <dgm:spPr/>
      <dgm:t>
        <a:bodyPr/>
        <a:lstStyle/>
        <a:p>
          <a:endParaRPr lang="hr-HR"/>
        </a:p>
      </dgm:t>
    </dgm:pt>
    <dgm:pt modelId="{9C94594A-33C1-49FB-80D5-2805FDEB538D}">
      <dgm:prSet phldrT="[Text]" custT="1"/>
      <dgm:spPr/>
      <dgm:t>
        <a:bodyPr/>
        <a:lstStyle/>
        <a:p>
          <a:r>
            <a:rPr lang="hr-HR" sz="1800" dirty="0" smtClean="0"/>
            <a:t>SIMPTOMI</a:t>
          </a:r>
          <a:endParaRPr lang="hr-HR" sz="1800" dirty="0"/>
        </a:p>
      </dgm:t>
    </dgm:pt>
    <dgm:pt modelId="{91DD77AE-55E2-40AD-9642-E6514E1C2ADB}" type="sibTrans" cxnId="{1A18F957-A739-43C1-94E4-A244AB131E5C}">
      <dgm:prSet/>
      <dgm:spPr/>
      <dgm:t>
        <a:bodyPr/>
        <a:lstStyle/>
        <a:p>
          <a:endParaRPr lang="hr-HR"/>
        </a:p>
      </dgm:t>
    </dgm:pt>
    <dgm:pt modelId="{BB69BE47-B17A-4876-BC9E-13A71BB3CC2E}" type="parTrans" cxnId="{1A18F957-A739-43C1-94E4-A244AB131E5C}">
      <dgm:prSet/>
      <dgm:spPr/>
      <dgm:t>
        <a:bodyPr/>
        <a:lstStyle/>
        <a:p>
          <a:endParaRPr lang="hr-HR"/>
        </a:p>
      </dgm:t>
    </dgm:pt>
    <dgm:pt modelId="{B780734D-A852-4504-B4AC-AA8FCCC8797E}">
      <dgm:prSet phldrT="[Text]"/>
      <dgm:spPr/>
      <dgm:t>
        <a:bodyPr/>
        <a:lstStyle/>
        <a:p>
          <a:r>
            <a:rPr lang="hr-HR" dirty="0" err="1" smtClean="0"/>
            <a:t>dismenoreja</a:t>
          </a:r>
          <a:r>
            <a:rPr lang="hr-HR" dirty="0" smtClean="0"/>
            <a:t> 10-30%</a:t>
          </a:r>
          <a:endParaRPr lang="hr-HR" dirty="0"/>
        </a:p>
      </dgm:t>
    </dgm:pt>
    <dgm:pt modelId="{EE04063D-C13A-4E91-8097-CACE1ED88E93}" type="parTrans" cxnId="{B46A7C4E-776D-4460-9AE6-0CF7D6C84700}">
      <dgm:prSet/>
      <dgm:spPr/>
      <dgm:t>
        <a:bodyPr/>
        <a:lstStyle/>
        <a:p>
          <a:endParaRPr lang="hr-HR"/>
        </a:p>
      </dgm:t>
    </dgm:pt>
    <dgm:pt modelId="{35E49B91-7BEA-4AC6-9073-0ADA71828DB2}" type="sibTrans" cxnId="{B46A7C4E-776D-4460-9AE6-0CF7D6C84700}">
      <dgm:prSet/>
      <dgm:spPr/>
      <dgm:t>
        <a:bodyPr/>
        <a:lstStyle/>
        <a:p>
          <a:endParaRPr lang="hr-HR"/>
        </a:p>
      </dgm:t>
    </dgm:pt>
    <dgm:pt modelId="{89902C2A-D6B0-4895-BAB9-41024E171B53}">
      <dgm:prSet phldrT="[Text]"/>
      <dgm:spPr/>
      <dgm:t>
        <a:bodyPr/>
        <a:lstStyle/>
        <a:p>
          <a:r>
            <a:rPr lang="hr-HR" dirty="0" smtClean="0"/>
            <a:t>dispareunija 20%</a:t>
          </a:r>
          <a:endParaRPr lang="hr-HR" dirty="0"/>
        </a:p>
      </dgm:t>
    </dgm:pt>
    <dgm:pt modelId="{56289726-08F9-4D38-9E9A-15F40905F87B}" type="parTrans" cxnId="{9ECB42FD-9FD2-4119-9405-6C28184A1A97}">
      <dgm:prSet/>
      <dgm:spPr/>
      <dgm:t>
        <a:bodyPr/>
        <a:lstStyle/>
        <a:p>
          <a:endParaRPr lang="hr-HR"/>
        </a:p>
      </dgm:t>
    </dgm:pt>
    <dgm:pt modelId="{C11B0CA5-3A66-476D-8AD3-02D412541198}" type="sibTrans" cxnId="{9ECB42FD-9FD2-4119-9405-6C28184A1A97}">
      <dgm:prSet/>
      <dgm:spPr/>
      <dgm:t>
        <a:bodyPr/>
        <a:lstStyle/>
        <a:p>
          <a:endParaRPr lang="hr-HR"/>
        </a:p>
      </dgm:t>
    </dgm:pt>
    <dgm:pt modelId="{36AF58AD-E44D-4427-B51E-5A6BE035AB4E}">
      <dgm:prSet phldrT="[Text]"/>
      <dgm:spPr/>
      <dgm:t>
        <a:bodyPr/>
        <a:lstStyle/>
        <a:p>
          <a:r>
            <a:rPr lang="hr-HR" dirty="0" smtClean="0"/>
            <a:t>neplodnost</a:t>
          </a:r>
          <a:endParaRPr lang="hr-HR" dirty="0"/>
        </a:p>
      </dgm:t>
    </dgm:pt>
    <dgm:pt modelId="{C850EEE5-EE8B-4E24-9D81-7E31643D0C8A}" type="parTrans" cxnId="{20A67ABB-E091-4358-B688-9EA94B420C22}">
      <dgm:prSet/>
      <dgm:spPr/>
      <dgm:t>
        <a:bodyPr/>
        <a:lstStyle/>
        <a:p>
          <a:endParaRPr lang="hr-HR"/>
        </a:p>
      </dgm:t>
    </dgm:pt>
    <dgm:pt modelId="{5CB721A8-7FC4-44BD-ACB6-A2A02CB8AABC}" type="sibTrans" cxnId="{20A67ABB-E091-4358-B688-9EA94B420C22}">
      <dgm:prSet/>
      <dgm:spPr/>
      <dgm:t>
        <a:bodyPr/>
        <a:lstStyle/>
        <a:p>
          <a:endParaRPr lang="hr-HR"/>
        </a:p>
      </dgm:t>
    </dgm:pt>
    <dgm:pt modelId="{1697EF36-0896-4127-9142-64648300674C}">
      <dgm:prSet phldrT="[Text]"/>
      <dgm:spPr/>
      <dgm:t>
        <a:bodyPr/>
        <a:lstStyle/>
        <a:p>
          <a:r>
            <a:rPr lang="hr-HR" dirty="0" smtClean="0"/>
            <a:t>OHK</a:t>
          </a:r>
          <a:endParaRPr lang="hr-HR" dirty="0"/>
        </a:p>
      </dgm:t>
    </dgm:pt>
    <dgm:pt modelId="{066F6AA6-6362-4941-9C53-8C95050EF14E}" type="parTrans" cxnId="{FE6621CC-83A8-4160-A75A-BEB0399A4D86}">
      <dgm:prSet/>
      <dgm:spPr/>
      <dgm:t>
        <a:bodyPr/>
        <a:lstStyle/>
        <a:p>
          <a:endParaRPr lang="hr-HR"/>
        </a:p>
      </dgm:t>
    </dgm:pt>
    <dgm:pt modelId="{B2479E4B-E97B-4C9D-B130-6D9B4A179606}" type="sibTrans" cxnId="{FE6621CC-83A8-4160-A75A-BEB0399A4D86}">
      <dgm:prSet/>
      <dgm:spPr/>
      <dgm:t>
        <a:bodyPr/>
        <a:lstStyle/>
        <a:p>
          <a:endParaRPr lang="hr-HR"/>
        </a:p>
      </dgm:t>
    </dgm:pt>
    <dgm:pt modelId="{754D65F1-196C-4842-A400-426CBC0AE922}">
      <dgm:prSet phldrT="[Text]"/>
      <dgm:spPr/>
      <dgm:t>
        <a:bodyPr/>
        <a:lstStyle/>
        <a:p>
          <a:r>
            <a:rPr lang="hr-HR" dirty="0" smtClean="0"/>
            <a:t>atrofije epitela i jake </a:t>
          </a:r>
          <a:r>
            <a:rPr lang="hr-HR" dirty="0" err="1" smtClean="0"/>
            <a:t>decidualizacije</a:t>
          </a:r>
          <a:r>
            <a:rPr lang="hr-HR" dirty="0" smtClean="0"/>
            <a:t> </a:t>
          </a:r>
          <a:r>
            <a:rPr lang="hr-HR" dirty="0" err="1" smtClean="0"/>
            <a:t>strome</a:t>
          </a:r>
          <a:r>
            <a:rPr lang="hr-HR" dirty="0" smtClean="0"/>
            <a:t> endometrija</a:t>
          </a:r>
          <a:endParaRPr lang="hr-HR" dirty="0"/>
        </a:p>
      </dgm:t>
    </dgm:pt>
    <dgm:pt modelId="{D665BB00-C169-4E24-8961-C61D34C16FB4}" type="parTrans" cxnId="{C93C965E-BC05-4435-9C5A-97CB68A6BD6E}">
      <dgm:prSet/>
      <dgm:spPr/>
      <dgm:t>
        <a:bodyPr/>
        <a:lstStyle/>
        <a:p>
          <a:endParaRPr lang="hr-HR"/>
        </a:p>
      </dgm:t>
    </dgm:pt>
    <dgm:pt modelId="{985169F8-0635-4DAA-B0FE-1271F2A01C6E}" type="sibTrans" cxnId="{C93C965E-BC05-4435-9C5A-97CB68A6BD6E}">
      <dgm:prSet/>
      <dgm:spPr/>
      <dgm:t>
        <a:bodyPr/>
        <a:lstStyle/>
        <a:p>
          <a:endParaRPr lang="hr-HR"/>
        </a:p>
      </dgm:t>
    </dgm:pt>
    <dgm:pt modelId="{F4101861-3D53-4DB6-B3EF-59516C708592}" type="pres">
      <dgm:prSet presAssocID="{73730666-F9F8-4886-8C8C-16AE36BE797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FF2509B-0F0D-4162-853A-2A625232361F}" type="pres">
      <dgm:prSet presAssocID="{9C94594A-33C1-49FB-80D5-2805FDEB538D}" presName="composite" presStyleCnt="0"/>
      <dgm:spPr/>
    </dgm:pt>
    <dgm:pt modelId="{A9215375-A33B-42B3-B9B7-BC8E9EBFCC75}" type="pres">
      <dgm:prSet presAssocID="{9C94594A-33C1-49FB-80D5-2805FDEB538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407F0C9-B256-4D0E-BED2-1C04F07DB49B}" type="pres">
      <dgm:prSet presAssocID="{9C94594A-33C1-49FB-80D5-2805FDEB538D}" presName="parSh" presStyleLbl="node1" presStyleIdx="0" presStyleCnt="3"/>
      <dgm:spPr/>
      <dgm:t>
        <a:bodyPr/>
        <a:lstStyle/>
        <a:p>
          <a:endParaRPr lang="hr-HR"/>
        </a:p>
      </dgm:t>
    </dgm:pt>
    <dgm:pt modelId="{473EEE29-CEBA-4C28-B0CD-5FA64D398CD1}" type="pres">
      <dgm:prSet presAssocID="{9C94594A-33C1-49FB-80D5-2805FDEB538D}" presName="desTx" presStyleLbl="fgAcc1" presStyleIdx="0" presStyleCnt="3" custScaleX="160533" custScaleY="8138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1900E25-D251-4E41-A5E3-C9BD648C143A}" type="pres">
      <dgm:prSet presAssocID="{91DD77AE-55E2-40AD-9642-E6514E1C2ADB}" presName="sibTrans" presStyleLbl="sibTrans2D1" presStyleIdx="0" presStyleCnt="2"/>
      <dgm:spPr/>
      <dgm:t>
        <a:bodyPr/>
        <a:lstStyle/>
        <a:p>
          <a:endParaRPr lang="hr-HR"/>
        </a:p>
      </dgm:t>
    </dgm:pt>
    <dgm:pt modelId="{802289B7-0F50-4727-83DB-475695B03228}" type="pres">
      <dgm:prSet presAssocID="{91DD77AE-55E2-40AD-9642-E6514E1C2ADB}" presName="connTx" presStyleLbl="sibTrans2D1" presStyleIdx="0" presStyleCnt="2"/>
      <dgm:spPr/>
      <dgm:t>
        <a:bodyPr/>
        <a:lstStyle/>
        <a:p>
          <a:endParaRPr lang="hr-HR"/>
        </a:p>
      </dgm:t>
    </dgm:pt>
    <dgm:pt modelId="{6DB425CB-A6A8-4FCD-95A6-2909257B76E7}" type="pres">
      <dgm:prSet presAssocID="{D69A8ADC-9279-4F21-81A4-19077AAB695F}" presName="composite" presStyleCnt="0"/>
      <dgm:spPr/>
    </dgm:pt>
    <dgm:pt modelId="{27D3F079-B759-4C0E-919A-1F719AB8FFB3}" type="pres">
      <dgm:prSet presAssocID="{D69A8ADC-9279-4F21-81A4-19077AAB695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58021A1-5CF9-4E4E-A55E-711F0785452F}" type="pres">
      <dgm:prSet presAssocID="{D69A8ADC-9279-4F21-81A4-19077AAB695F}" presName="parSh" presStyleLbl="node1" presStyleIdx="1" presStyleCnt="3" custScaleX="121360"/>
      <dgm:spPr/>
      <dgm:t>
        <a:bodyPr/>
        <a:lstStyle/>
        <a:p>
          <a:endParaRPr lang="hr-HR"/>
        </a:p>
      </dgm:t>
    </dgm:pt>
    <dgm:pt modelId="{9A9237DC-94CD-4712-A1A4-84E8A72625E0}" type="pres">
      <dgm:prSet presAssocID="{D69A8ADC-9279-4F21-81A4-19077AAB695F}" presName="desTx" presStyleLbl="fgAcc1" presStyleIdx="1" presStyleCnt="3" custScaleY="75028" custLinFactNeighborX="-75" custLinFactNeighborY="-81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E616B03-9018-44F2-9957-8F952FF151EE}" type="pres">
      <dgm:prSet presAssocID="{308F3404-B18C-4E07-A2DE-562D30DC917D}" presName="sibTrans" presStyleLbl="sibTrans2D1" presStyleIdx="1" presStyleCnt="2"/>
      <dgm:spPr/>
      <dgm:t>
        <a:bodyPr/>
        <a:lstStyle/>
        <a:p>
          <a:endParaRPr lang="hr-HR"/>
        </a:p>
      </dgm:t>
    </dgm:pt>
    <dgm:pt modelId="{07710414-572F-4601-BE9B-F56F1AE7E197}" type="pres">
      <dgm:prSet presAssocID="{308F3404-B18C-4E07-A2DE-562D30DC917D}" presName="connTx" presStyleLbl="sibTrans2D1" presStyleIdx="1" presStyleCnt="2"/>
      <dgm:spPr/>
      <dgm:t>
        <a:bodyPr/>
        <a:lstStyle/>
        <a:p>
          <a:endParaRPr lang="hr-HR"/>
        </a:p>
      </dgm:t>
    </dgm:pt>
    <dgm:pt modelId="{D9A05FD7-D98C-4A33-9C4E-8C32C36E55CF}" type="pres">
      <dgm:prSet presAssocID="{270412F7-762E-426A-A8E8-398E87EA8828}" presName="composite" presStyleCnt="0"/>
      <dgm:spPr/>
    </dgm:pt>
    <dgm:pt modelId="{8C219FCD-A600-4724-9F39-D1AFB61EE940}" type="pres">
      <dgm:prSet presAssocID="{270412F7-762E-426A-A8E8-398E87EA8828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ACB6F7B-C95A-46FE-A163-BDC8449A349E}" type="pres">
      <dgm:prSet presAssocID="{270412F7-762E-426A-A8E8-398E87EA8828}" presName="parSh" presStyleLbl="node1" presStyleIdx="2" presStyleCnt="3"/>
      <dgm:spPr/>
      <dgm:t>
        <a:bodyPr/>
        <a:lstStyle/>
        <a:p>
          <a:endParaRPr lang="hr-HR"/>
        </a:p>
      </dgm:t>
    </dgm:pt>
    <dgm:pt modelId="{F56CBED7-89CB-40B7-B795-25E331475052}" type="pres">
      <dgm:prSet presAssocID="{270412F7-762E-426A-A8E8-398E87EA8828}" presName="desTx" presStyleLbl="fgAcc1" presStyleIdx="2" presStyleCnt="3" custScaleX="129664" custScaleY="750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A3614C3-0CF5-4669-83AE-E711280C06DF}" type="presOf" srcId="{33BE8B91-CCD6-4370-9DB4-8026EEAF9694}" destId="{9A9237DC-94CD-4712-A1A4-84E8A72625E0}" srcOrd="0" destOrd="0" presId="urn:microsoft.com/office/officeart/2005/8/layout/process3"/>
    <dgm:cxn modelId="{54F01361-58F7-4C0F-A898-9E4E19EEEA6A}" type="presOf" srcId="{1697EF36-0896-4127-9142-64648300674C}" destId="{9A9237DC-94CD-4712-A1A4-84E8A72625E0}" srcOrd="0" destOrd="1" presId="urn:microsoft.com/office/officeart/2005/8/layout/process3"/>
    <dgm:cxn modelId="{A970F91E-5FAA-444C-8429-0E63234E55D2}" type="presOf" srcId="{91DD77AE-55E2-40AD-9642-E6514E1C2ADB}" destId="{D1900E25-D251-4E41-A5E3-C9BD648C143A}" srcOrd="0" destOrd="0" presId="urn:microsoft.com/office/officeart/2005/8/layout/process3"/>
    <dgm:cxn modelId="{086E2FEE-DE33-437E-9C60-8F71D1C163C4}" srcId="{D69A8ADC-9279-4F21-81A4-19077AAB695F}" destId="{33BE8B91-CCD6-4370-9DB4-8026EEAF9694}" srcOrd="0" destOrd="0" parTransId="{B0AEE344-BADD-45CE-9AD5-93709F1BEBD7}" sibTransId="{2F9C5352-D56C-43A8-9A3E-C4005E95ECC1}"/>
    <dgm:cxn modelId="{35F1D9F2-6832-4F4D-ADB3-EA0AB404AA58}" srcId="{73730666-F9F8-4886-8C8C-16AE36BE797C}" destId="{270412F7-762E-426A-A8E8-398E87EA8828}" srcOrd="2" destOrd="0" parTransId="{0F47EA89-A98D-48AF-8F68-ED7B3F6C3C79}" sibTransId="{5D551C11-DEF6-4705-BB55-DA140D7D9606}"/>
    <dgm:cxn modelId="{43DB40B6-F577-4798-BED6-FA70100A0DB2}" srcId="{270412F7-762E-426A-A8E8-398E87EA8828}" destId="{3693EFCE-9887-4CAD-BBA6-E0FFCC1883E4}" srcOrd="0" destOrd="0" parTransId="{EC78FDAF-CD67-4AC7-AE09-3CA0F08CCE7F}" sibTransId="{A78422EE-B9C0-41B4-A00A-B9EE5FA770BD}"/>
    <dgm:cxn modelId="{20A67ABB-E091-4358-B688-9EA94B420C22}" srcId="{9C94594A-33C1-49FB-80D5-2805FDEB538D}" destId="{36AF58AD-E44D-4427-B51E-5A6BE035AB4E}" srcOrd="3" destOrd="0" parTransId="{C850EEE5-EE8B-4E24-9D81-7E31643D0C8A}" sibTransId="{5CB721A8-7FC4-44BD-ACB6-A2A02CB8AABC}"/>
    <dgm:cxn modelId="{4B820208-C03F-4C9F-9C2B-9F6B2AF92043}" type="presOf" srcId="{754D65F1-196C-4842-A400-426CBC0AE922}" destId="{F56CBED7-89CB-40B7-B795-25E331475052}" srcOrd="0" destOrd="1" presId="urn:microsoft.com/office/officeart/2005/8/layout/process3"/>
    <dgm:cxn modelId="{0584C481-D753-427B-9E07-4490DD616387}" type="presOf" srcId="{9C94594A-33C1-49FB-80D5-2805FDEB538D}" destId="{A9215375-A33B-42B3-B9B7-BC8E9EBFCC75}" srcOrd="0" destOrd="0" presId="urn:microsoft.com/office/officeart/2005/8/layout/process3"/>
    <dgm:cxn modelId="{4728CE8E-804E-429C-8DE7-585E872B490E}" type="presOf" srcId="{B780734D-A852-4504-B4AC-AA8FCCC8797E}" destId="{473EEE29-CEBA-4C28-B0CD-5FA64D398CD1}" srcOrd="0" destOrd="1" presId="urn:microsoft.com/office/officeart/2005/8/layout/process3"/>
    <dgm:cxn modelId="{03A42AEE-B633-49DE-9202-EADCC60A1EB0}" type="presOf" srcId="{270412F7-762E-426A-A8E8-398E87EA8828}" destId="{9ACB6F7B-C95A-46FE-A163-BDC8449A349E}" srcOrd="1" destOrd="0" presId="urn:microsoft.com/office/officeart/2005/8/layout/process3"/>
    <dgm:cxn modelId="{9ECB42FD-9FD2-4119-9405-6C28184A1A97}" srcId="{9C94594A-33C1-49FB-80D5-2805FDEB538D}" destId="{89902C2A-D6B0-4895-BAB9-41024E171B53}" srcOrd="2" destOrd="0" parTransId="{56289726-08F9-4D38-9E9A-15F40905F87B}" sibTransId="{C11B0CA5-3A66-476D-8AD3-02D412541198}"/>
    <dgm:cxn modelId="{9631E260-D206-4BE4-84EA-C0E052CA8055}" type="presOf" srcId="{36AF58AD-E44D-4427-B51E-5A6BE035AB4E}" destId="{473EEE29-CEBA-4C28-B0CD-5FA64D398CD1}" srcOrd="0" destOrd="3" presId="urn:microsoft.com/office/officeart/2005/8/layout/process3"/>
    <dgm:cxn modelId="{39F6F515-4E4E-45A0-A9D0-01AF206C243D}" type="presOf" srcId="{D69A8ADC-9279-4F21-81A4-19077AAB695F}" destId="{858021A1-5CF9-4E4E-A55E-711F0785452F}" srcOrd="1" destOrd="0" presId="urn:microsoft.com/office/officeart/2005/8/layout/process3"/>
    <dgm:cxn modelId="{EEB9F3CC-A16B-4480-A42B-C622EF3D5198}" type="presOf" srcId="{73730666-F9F8-4886-8C8C-16AE36BE797C}" destId="{F4101861-3D53-4DB6-B3EF-59516C708592}" srcOrd="0" destOrd="0" presId="urn:microsoft.com/office/officeart/2005/8/layout/process3"/>
    <dgm:cxn modelId="{C93C965E-BC05-4435-9C5A-97CB68A6BD6E}" srcId="{270412F7-762E-426A-A8E8-398E87EA8828}" destId="{754D65F1-196C-4842-A400-426CBC0AE922}" srcOrd="1" destOrd="0" parTransId="{D665BB00-C169-4E24-8961-C61D34C16FB4}" sibTransId="{985169F8-0635-4DAA-B0FE-1271F2A01C6E}"/>
    <dgm:cxn modelId="{B46A7C4E-776D-4460-9AE6-0CF7D6C84700}" srcId="{9C94594A-33C1-49FB-80D5-2805FDEB538D}" destId="{B780734D-A852-4504-B4AC-AA8FCCC8797E}" srcOrd="1" destOrd="0" parTransId="{EE04063D-C13A-4E91-8097-CACE1ED88E93}" sibTransId="{35E49B91-7BEA-4AC6-9073-0ADA71828DB2}"/>
    <dgm:cxn modelId="{FE6621CC-83A8-4160-A75A-BEB0399A4D86}" srcId="{D69A8ADC-9279-4F21-81A4-19077AAB695F}" destId="{1697EF36-0896-4127-9142-64648300674C}" srcOrd="1" destOrd="0" parTransId="{066F6AA6-6362-4941-9C53-8C95050EF14E}" sibTransId="{B2479E4B-E97B-4C9D-B130-6D9B4A179606}"/>
    <dgm:cxn modelId="{9E269767-5CAD-498C-A6B5-C0EB6E7E1C44}" type="presOf" srcId="{D69A8ADC-9279-4F21-81A4-19077AAB695F}" destId="{27D3F079-B759-4C0E-919A-1F719AB8FFB3}" srcOrd="0" destOrd="0" presId="urn:microsoft.com/office/officeart/2005/8/layout/process3"/>
    <dgm:cxn modelId="{52918DFD-FE65-4E53-806D-52715596292A}" srcId="{73730666-F9F8-4886-8C8C-16AE36BE797C}" destId="{D69A8ADC-9279-4F21-81A4-19077AAB695F}" srcOrd="1" destOrd="0" parTransId="{E8651109-8895-442C-82D8-15224749B0EB}" sibTransId="{308F3404-B18C-4E07-A2DE-562D30DC917D}"/>
    <dgm:cxn modelId="{73DD8A7B-AB34-4EEB-806A-114A484E1923}" type="presOf" srcId="{62B8ED75-FDBF-4763-BED9-3B1024D40F6D}" destId="{473EEE29-CEBA-4C28-B0CD-5FA64D398CD1}" srcOrd="0" destOrd="0" presId="urn:microsoft.com/office/officeart/2005/8/layout/process3"/>
    <dgm:cxn modelId="{C3FEB97B-4E4A-46C5-AB6E-2BD6C8D1CE22}" type="presOf" srcId="{270412F7-762E-426A-A8E8-398E87EA8828}" destId="{8C219FCD-A600-4724-9F39-D1AFB61EE940}" srcOrd="0" destOrd="0" presId="urn:microsoft.com/office/officeart/2005/8/layout/process3"/>
    <dgm:cxn modelId="{37A83E88-1307-4C68-AE8B-90BD3A25C9D6}" type="presOf" srcId="{308F3404-B18C-4E07-A2DE-562D30DC917D}" destId="{8E616B03-9018-44F2-9957-8F952FF151EE}" srcOrd="0" destOrd="0" presId="urn:microsoft.com/office/officeart/2005/8/layout/process3"/>
    <dgm:cxn modelId="{27C6D05F-4F67-4C63-B6FD-9183957D02AC}" type="presOf" srcId="{308F3404-B18C-4E07-A2DE-562D30DC917D}" destId="{07710414-572F-4601-BE9B-F56F1AE7E197}" srcOrd="1" destOrd="0" presId="urn:microsoft.com/office/officeart/2005/8/layout/process3"/>
    <dgm:cxn modelId="{EB499443-B918-4898-B0D9-9FBAE9896A58}" type="presOf" srcId="{3693EFCE-9887-4CAD-BBA6-E0FFCC1883E4}" destId="{F56CBED7-89CB-40B7-B795-25E331475052}" srcOrd="0" destOrd="0" presId="urn:microsoft.com/office/officeart/2005/8/layout/process3"/>
    <dgm:cxn modelId="{1A18F957-A739-43C1-94E4-A244AB131E5C}" srcId="{73730666-F9F8-4886-8C8C-16AE36BE797C}" destId="{9C94594A-33C1-49FB-80D5-2805FDEB538D}" srcOrd="0" destOrd="0" parTransId="{BB69BE47-B17A-4876-BC9E-13A71BB3CC2E}" sibTransId="{91DD77AE-55E2-40AD-9642-E6514E1C2ADB}"/>
    <dgm:cxn modelId="{C841AE86-8411-44C4-8439-309B3A487646}" type="presOf" srcId="{91DD77AE-55E2-40AD-9642-E6514E1C2ADB}" destId="{802289B7-0F50-4727-83DB-475695B03228}" srcOrd="1" destOrd="0" presId="urn:microsoft.com/office/officeart/2005/8/layout/process3"/>
    <dgm:cxn modelId="{376527C3-742F-488B-9C84-788155AD9E19}" srcId="{9C94594A-33C1-49FB-80D5-2805FDEB538D}" destId="{62B8ED75-FDBF-4763-BED9-3B1024D40F6D}" srcOrd="0" destOrd="0" parTransId="{978B1863-39E2-437D-A445-A14B87129CC3}" sibTransId="{C4F477D8-BEAB-4F33-A83B-3C5C43AC80EC}"/>
    <dgm:cxn modelId="{43AA9C79-9CF9-4781-9004-CDC10646E0A2}" type="presOf" srcId="{89902C2A-D6B0-4895-BAB9-41024E171B53}" destId="{473EEE29-CEBA-4C28-B0CD-5FA64D398CD1}" srcOrd="0" destOrd="2" presId="urn:microsoft.com/office/officeart/2005/8/layout/process3"/>
    <dgm:cxn modelId="{80DC39A9-0526-499B-BB2B-91E1823F85FD}" type="presOf" srcId="{9C94594A-33C1-49FB-80D5-2805FDEB538D}" destId="{8407F0C9-B256-4D0E-BED2-1C04F07DB49B}" srcOrd="1" destOrd="0" presId="urn:microsoft.com/office/officeart/2005/8/layout/process3"/>
    <dgm:cxn modelId="{9F6D6319-300A-44D6-96DB-E848D37B5618}" type="presParOf" srcId="{F4101861-3D53-4DB6-B3EF-59516C708592}" destId="{2FF2509B-0F0D-4162-853A-2A625232361F}" srcOrd="0" destOrd="0" presId="urn:microsoft.com/office/officeart/2005/8/layout/process3"/>
    <dgm:cxn modelId="{AEA06377-0448-4503-9FAD-928BF7FCED97}" type="presParOf" srcId="{2FF2509B-0F0D-4162-853A-2A625232361F}" destId="{A9215375-A33B-42B3-B9B7-BC8E9EBFCC75}" srcOrd="0" destOrd="0" presId="urn:microsoft.com/office/officeart/2005/8/layout/process3"/>
    <dgm:cxn modelId="{4A423565-2485-4372-8770-45F8755DC72F}" type="presParOf" srcId="{2FF2509B-0F0D-4162-853A-2A625232361F}" destId="{8407F0C9-B256-4D0E-BED2-1C04F07DB49B}" srcOrd="1" destOrd="0" presId="urn:microsoft.com/office/officeart/2005/8/layout/process3"/>
    <dgm:cxn modelId="{8E8D3D2F-967B-47C2-8DD7-E421A6B3837E}" type="presParOf" srcId="{2FF2509B-0F0D-4162-853A-2A625232361F}" destId="{473EEE29-CEBA-4C28-B0CD-5FA64D398CD1}" srcOrd="2" destOrd="0" presId="urn:microsoft.com/office/officeart/2005/8/layout/process3"/>
    <dgm:cxn modelId="{94C21DEB-B974-4D49-A9C1-2E71BA8F5C5D}" type="presParOf" srcId="{F4101861-3D53-4DB6-B3EF-59516C708592}" destId="{D1900E25-D251-4E41-A5E3-C9BD648C143A}" srcOrd="1" destOrd="0" presId="urn:microsoft.com/office/officeart/2005/8/layout/process3"/>
    <dgm:cxn modelId="{74F0172C-10E8-479C-BC00-1FB5AFD59EB7}" type="presParOf" srcId="{D1900E25-D251-4E41-A5E3-C9BD648C143A}" destId="{802289B7-0F50-4727-83DB-475695B03228}" srcOrd="0" destOrd="0" presId="urn:microsoft.com/office/officeart/2005/8/layout/process3"/>
    <dgm:cxn modelId="{F7C1DAED-C567-41B9-BC92-67EF9D713651}" type="presParOf" srcId="{F4101861-3D53-4DB6-B3EF-59516C708592}" destId="{6DB425CB-A6A8-4FCD-95A6-2909257B76E7}" srcOrd="2" destOrd="0" presId="urn:microsoft.com/office/officeart/2005/8/layout/process3"/>
    <dgm:cxn modelId="{4E622699-49AE-4AD0-9F56-F5BCA7B8C88C}" type="presParOf" srcId="{6DB425CB-A6A8-4FCD-95A6-2909257B76E7}" destId="{27D3F079-B759-4C0E-919A-1F719AB8FFB3}" srcOrd="0" destOrd="0" presId="urn:microsoft.com/office/officeart/2005/8/layout/process3"/>
    <dgm:cxn modelId="{D0CF84B6-D26F-456A-A60A-0763A9CDAA2A}" type="presParOf" srcId="{6DB425CB-A6A8-4FCD-95A6-2909257B76E7}" destId="{858021A1-5CF9-4E4E-A55E-711F0785452F}" srcOrd="1" destOrd="0" presId="urn:microsoft.com/office/officeart/2005/8/layout/process3"/>
    <dgm:cxn modelId="{E456A5F8-69EA-46A1-A078-D58C63DD7D93}" type="presParOf" srcId="{6DB425CB-A6A8-4FCD-95A6-2909257B76E7}" destId="{9A9237DC-94CD-4712-A1A4-84E8A72625E0}" srcOrd="2" destOrd="0" presId="urn:microsoft.com/office/officeart/2005/8/layout/process3"/>
    <dgm:cxn modelId="{DF46B031-B78D-4EEC-B7A2-90107FE8D39C}" type="presParOf" srcId="{F4101861-3D53-4DB6-B3EF-59516C708592}" destId="{8E616B03-9018-44F2-9957-8F952FF151EE}" srcOrd="3" destOrd="0" presId="urn:microsoft.com/office/officeart/2005/8/layout/process3"/>
    <dgm:cxn modelId="{9F25EC45-0320-4982-BCB2-82A4A0A213C9}" type="presParOf" srcId="{8E616B03-9018-44F2-9957-8F952FF151EE}" destId="{07710414-572F-4601-BE9B-F56F1AE7E197}" srcOrd="0" destOrd="0" presId="urn:microsoft.com/office/officeart/2005/8/layout/process3"/>
    <dgm:cxn modelId="{D95627E4-5412-449F-9EF2-5E3DBDF54801}" type="presParOf" srcId="{F4101861-3D53-4DB6-B3EF-59516C708592}" destId="{D9A05FD7-D98C-4A33-9C4E-8C32C36E55CF}" srcOrd="4" destOrd="0" presId="urn:microsoft.com/office/officeart/2005/8/layout/process3"/>
    <dgm:cxn modelId="{26278027-B349-47D8-9FCD-0B6A917B4B84}" type="presParOf" srcId="{D9A05FD7-D98C-4A33-9C4E-8C32C36E55CF}" destId="{8C219FCD-A600-4724-9F39-D1AFB61EE940}" srcOrd="0" destOrd="0" presId="urn:microsoft.com/office/officeart/2005/8/layout/process3"/>
    <dgm:cxn modelId="{50973530-2E14-4EE1-A288-46513766BD56}" type="presParOf" srcId="{D9A05FD7-D98C-4A33-9C4E-8C32C36E55CF}" destId="{9ACB6F7B-C95A-46FE-A163-BDC8449A349E}" srcOrd="1" destOrd="0" presId="urn:microsoft.com/office/officeart/2005/8/layout/process3"/>
    <dgm:cxn modelId="{40923090-C2E3-41C9-B435-ECD471A06370}" type="presParOf" srcId="{D9A05FD7-D98C-4A33-9C4E-8C32C36E55CF}" destId="{F56CBED7-89CB-40B7-B795-25E33147505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9CC55636-2CE0-407F-BC40-F3CD406F5E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EF78394-54E1-4023-8CB4-09E6FB95FFBB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>
          <a:solidFill>
            <a:schemeClr val="bg2">
              <a:lumMod val="90000"/>
              <a:lumOff val="10000"/>
            </a:schemeClr>
          </a:solidFill>
        </a:ln>
      </dgm:spPr>
      <dgm:t>
        <a:bodyPr/>
        <a:lstStyle/>
        <a:p>
          <a:pPr algn="ctr"/>
          <a:r>
            <a:rPr lang="hr-HR" sz="36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MIOMI</a:t>
          </a:r>
          <a:endParaRPr lang="hr-HR" sz="3600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692B42E5-5F74-4F5E-88B5-45C3444DAD85}" type="parTrans" cxnId="{DAD68F46-61F7-4D54-BA6A-62DFD9C5499A}">
      <dgm:prSet/>
      <dgm:spPr/>
      <dgm:t>
        <a:bodyPr/>
        <a:lstStyle/>
        <a:p>
          <a:endParaRPr lang="hr-HR"/>
        </a:p>
      </dgm:t>
    </dgm:pt>
    <dgm:pt modelId="{147903D9-1C42-4374-93EC-6E8F67E580AF}" type="sibTrans" cxnId="{DAD68F46-61F7-4D54-BA6A-62DFD9C5499A}">
      <dgm:prSet/>
      <dgm:spPr/>
      <dgm:t>
        <a:bodyPr/>
        <a:lstStyle/>
        <a:p>
          <a:endParaRPr lang="hr-HR"/>
        </a:p>
      </dgm:t>
    </dgm:pt>
    <dgm:pt modelId="{BC311EFE-A0B3-429F-ACF3-462141538592}" type="pres">
      <dgm:prSet presAssocID="{9CC55636-2CE0-407F-BC40-F3CD406F5E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397E0B1-66DC-4D7A-9C1C-6497335188A3}" type="pres">
      <dgm:prSet presAssocID="{4EF78394-54E1-4023-8CB4-09E6FB95FFBB}" presName="parentText" presStyleLbl="node1" presStyleIdx="0" presStyleCnt="1" custScaleY="83791" custLinFactY="-10144" custLinFactNeighborX="-663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AD68F46-61F7-4D54-BA6A-62DFD9C5499A}" srcId="{9CC55636-2CE0-407F-BC40-F3CD406F5E16}" destId="{4EF78394-54E1-4023-8CB4-09E6FB95FFBB}" srcOrd="0" destOrd="0" parTransId="{692B42E5-5F74-4F5E-88B5-45C3444DAD85}" sibTransId="{147903D9-1C42-4374-93EC-6E8F67E580AF}"/>
    <dgm:cxn modelId="{3902F05F-15AC-4C47-9502-2BEE43BD8433}" type="presOf" srcId="{4EF78394-54E1-4023-8CB4-09E6FB95FFBB}" destId="{D397E0B1-66DC-4D7A-9C1C-6497335188A3}" srcOrd="0" destOrd="0" presId="urn:microsoft.com/office/officeart/2005/8/layout/vList2"/>
    <dgm:cxn modelId="{197D1EF8-2F75-45D1-87A4-95F2B422E3C4}" type="presOf" srcId="{9CC55636-2CE0-407F-BC40-F3CD406F5E16}" destId="{BC311EFE-A0B3-429F-ACF3-462141538592}" srcOrd="0" destOrd="0" presId="urn:microsoft.com/office/officeart/2005/8/layout/vList2"/>
    <dgm:cxn modelId="{229B57B0-418D-443E-9A8F-1C516439B627}" type="presParOf" srcId="{BC311EFE-A0B3-429F-ACF3-462141538592}" destId="{D397E0B1-66DC-4D7A-9C1C-6497335188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B0FCB65-83B6-4C64-B69C-71B46B0B7044}" type="doc">
      <dgm:prSet loTypeId="urn:microsoft.com/office/officeart/2009/layout/CircleArrowProcess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6234514A-903F-4E5B-A7A7-F750CECD7695}">
      <dgm:prSet phldrT="[Text]"/>
      <dgm:spPr/>
      <dgm:t>
        <a:bodyPr/>
        <a:lstStyle/>
        <a:p>
          <a:r>
            <a:rPr lang="hr-HR" dirty="0" smtClean="0"/>
            <a:t>↓ rizika 30% s dužinom OHK &gt;10 god</a:t>
          </a:r>
          <a:endParaRPr lang="hr-HR" dirty="0"/>
        </a:p>
      </dgm:t>
    </dgm:pt>
    <dgm:pt modelId="{9F1D267F-4F46-40A8-93CB-35659CD6AE08}" type="parTrans" cxnId="{56A49F11-D352-44B1-A9F0-3DF9E733D842}">
      <dgm:prSet/>
      <dgm:spPr/>
      <dgm:t>
        <a:bodyPr/>
        <a:lstStyle/>
        <a:p>
          <a:endParaRPr lang="hr-HR"/>
        </a:p>
      </dgm:t>
    </dgm:pt>
    <dgm:pt modelId="{C4EB39DC-840D-4907-AA5B-79E0AF74EB44}" type="sibTrans" cxnId="{56A49F11-D352-44B1-A9F0-3DF9E733D842}">
      <dgm:prSet/>
      <dgm:spPr/>
      <dgm:t>
        <a:bodyPr/>
        <a:lstStyle/>
        <a:p>
          <a:endParaRPr lang="hr-HR"/>
        </a:p>
      </dgm:t>
    </dgm:pt>
    <dgm:pt modelId="{C869A23B-CA11-4D56-A248-00C04D501769}">
      <dgm:prSet phldrT="[Text]"/>
      <dgm:spPr/>
      <dgm:t>
        <a:bodyPr/>
        <a:lstStyle/>
        <a:p>
          <a:r>
            <a:rPr lang="hr-HR" dirty="0" smtClean="0"/>
            <a:t>stalni korisnici                            ↓ veličine 70%</a:t>
          </a:r>
          <a:endParaRPr lang="hr-HR" dirty="0"/>
        </a:p>
      </dgm:t>
    </dgm:pt>
    <dgm:pt modelId="{FC9D020A-048B-4F2B-B0B3-AF44756C1DB3}" type="parTrans" cxnId="{3F72E626-7171-4BA8-BF92-014A35A10B05}">
      <dgm:prSet/>
      <dgm:spPr/>
      <dgm:t>
        <a:bodyPr/>
        <a:lstStyle/>
        <a:p>
          <a:endParaRPr lang="hr-HR"/>
        </a:p>
      </dgm:t>
    </dgm:pt>
    <dgm:pt modelId="{2B5732A8-C1D5-46E5-9D84-81A9C755D61D}" type="sibTrans" cxnId="{3F72E626-7171-4BA8-BF92-014A35A10B05}">
      <dgm:prSet/>
      <dgm:spPr/>
      <dgm:t>
        <a:bodyPr/>
        <a:lstStyle/>
        <a:p>
          <a:endParaRPr lang="hr-HR"/>
        </a:p>
      </dgm:t>
    </dgm:pt>
    <dgm:pt modelId="{49E0A24C-290D-4933-8AF6-E4992F9A6397}">
      <dgm:prSet phldrT="[Text]"/>
      <dgm:spPr/>
      <dgm:t>
        <a:bodyPr/>
        <a:lstStyle/>
        <a:p>
          <a:r>
            <a:rPr lang="hr-HR" dirty="0" smtClean="0"/>
            <a:t>↓ </a:t>
          </a:r>
          <a:r>
            <a:rPr lang="nb-NO" dirty="0" smtClean="0"/>
            <a:t>veličine 50%</a:t>
          </a:r>
          <a:r>
            <a:rPr lang="hr-HR" dirty="0" smtClean="0"/>
            <a:t>     </a:t>
          </a:r>
          <a:r>
            <a:rPr lang="nb-NO" dirty="0" smtClean="0"/>
            <a:t> &gt;7 god.</a:t>
          </a:r>
          <a:endParaRPr lang="hr-HR" dirty="0"/>
        </a:p>
      </dgm:t>
    </dgm:pt>
    <dgm:pt modelId="{D541509E-56BD-4966-BDF2-C982BA755D21}" type="parTrans" cxnId="{DEE418AB-2586-4806-B772-919184FE607E}">
      <dgm:prSet/>
      <dgm:spPr/>
      <dgm:t>
        <a:bodyPr/>
        <a:lstStyle/>
        <a:p>
          <a:endParaRPr lang="hr-HR"/>
        </a:p>
      </dgm:t>
    </dgm:pt>
    <dgm:pt modelId="{420A0274-9FC0-4E03-862C-D4D2E6D1E52B}" type="sibTrans" cxnId="{DEE418AB-2586-4806-B772-919184FE607E}">
      <dgm:prSet/>
      <dgm:spPr/>
      <dgm:t>
        <a:bodyPr/>
        <a:lstStyle/>
        <a:p>
          <a:endParaRPr lang="hr-HR"/>
        </a:p>
      </dgm:t>
    </dgm:pt>
    <dgm:pt modelId="{E89CC57F-AA9A-428B-87FE-45F94B0DFCAE}" type="pres">
      <dgm:prSet presAssocID="{1B0FCB65-83B6-4C64-B69C-71B46B0B704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1CA0B45B-ABE4-4877-B6B9-8D4465E8372D}" type="pres">
      <dgm:prSet presAssocID="{6234514A-903F-4E5B-A7A7-F750CECD7695}" presName="Accent1" presStyleCnt="0"/>
      <dgm:spPr/>
    </dgm:pt>
    <dgm:pt modelId="{A56194BC-1BAB-4BF7-81D7-D15E0A51E6CC}" type="pres">
      <dgm:prSet presAssocID="{6234514A-903F-4E5B-A7A7-F750CECD7695}" presName="Accent" presStyleLbl="node1" presStyleIdx="0" presStyleCnt="3"/>
      <dgm:spPr/>
    </dgm:pt>
    <dgm:pt modelId="{E844D53F-C35C-4144-96CB-20D4D8B01D33}" type="pres">
      <dgm:prSet presAssocID="{6234514A-903F-4E5B-A7A7-F750CECD7695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092F2D3-436F-4D20-8389-E1BE8BA96CBA}" type="pres">
      <dgm:prSet presAssocID="{C869A23B-CA11-4D56-A248-00C04D501769}" presName="Accent2" presStyleCnt="0"/>
      <dgm:spPr/>
    </dgm:pt>
    <dgm:pt modelId="{9654DCCD-BF48-4304-89D4-B21C2810D440}" type="pres">
      <dgm:prSet presAssocID="{C869A23B-CA11-4D56-A248-00C04D501769}" presName="Accent" presStyleLbl="node1" presStyleIdx="1" presStyleCnt="3"/>
      <dgm:spPr/>
    </dgm:pt>
    <dgm:pt modelId="{9AFB4738-9EE6-403F-B79F-0EE36B379F35}" type="pres">
      <dgm:prSet presAssocID="{C869A23B-CA11-4D56-A248-00C04D501769}" presName="Parent2" presStyleLbl="revTx" presStyleIdx="1" presStyleCnt="3" custScaleX="111260" custLinFactNeighborX="-1080" custLinFactNeighborY="-89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65DBAE8-1E3D-418E-AC17-647982CCB469}" type="pres">
      <dgm:prSet presAssocID="{49E0A24C-290D-4933-8AF6-E4992F9A6397}" presName="Accent3" presStyleCnt="0"/>
      <dgm:spPr/>
    </dgm:pt>
    <dgm:pt modelId="{467F188D-C543-446E-8C03-8D7B1C782424}" type="pres">
      <dgm:prSet presAssocID="{49E0A24C-290D-4933-8AF6-E4992F9A6397}" presName="Accent" presStyleLbl="node1" presStyleIdx="2" presStyleCnt="3"/>
      <dgm:spPr/>
    </dgm:pt>
    <dgm:pt modelId="{FC0D4D2A-1DB4-4979-8E9D-2938C5B50649}" type="pres">
      <dgm:prSet presAssocID="{49E0A24C-290D-4933-8AF6-E4992F9A639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69DB394-C5F7-4444-B29E-641E3AC5A87B}" type="presOf" srcId="{1B0FCB65-83B6-4C64-B69C-71B46B0B7044}" destId="{E89CC57F-AA9A-428B-87FE-45F94B0DFCAE}" srcOrd="0" destOrd="0" presId="urn:microsoft.com/office/officeart/2009/layout/CircleArrowProcess"/>
    <dgm:cxn modelId="{46B28DE5-334E-421E-9065-49A5590C11BE}" type="presOf" srcId="{49E0A24C-290D-4933-8AF6-E4992F9A6397}" destId="{FC0D4D2A-1DB4-4979-8E9D-2938C5B50649}" srcOrd="0" destOrd="0" presId="urn:microsoft.com/office/officeart/2009/layout/CircleArrowProcess"/>
    <dgm:cxn modelId="{3F72E626-7171-4BA8-BF92-014A35A10B05}" srcId="{1B0FCB65-83B6-4C64-B69C-71B46B0B7044}" destId="{C869A23B-CA11-4D56-A248-00C04D501769}" srcOrd="1" destOrd="0" parTransId="{FC9D020A-048B-4F2B-B0B3-AF44756C1DB3}" sibTransId="{2B5732A8-C1D5-46E5-9D84-81A9C755D61D}"/>
    <dgm:cxn modelId="{DEE418AB-2586-4806-B772-919184FE607E}" srcId="{1B0FCB65-83B6-4C64-B69C-71B46B0B7044}" destId="{49E0A24C-290D-4933-8AF6-E4992F9A6397}" srcOrd="2" destOrd="0" parTransId="{D541509E-56BD-4966-BDF2-C982BA755D21}" sibTransId="{420A0274-9FC0-4E03-862C-D4D2E6D1E52B}"/>
    <dgm:cxn modelId="{B2C844CF-9E13-49DB-BB5B-85CAA7D6AF4A}" type="presOf" srcId="{C869A23B-CA11-4D56-A248-00C04D501769}" destId="{9AFB4738-9EE6-403F-B79F-0EE36B379F35}" srcOrd="0" destOrd="0" presId="urn:microsoft.com/office/officeart/2009/layout/CircleArrowProcess"/>
    <dgm:cxn modelId="{56A49F11-D352-44B1-A9F0-3DF9E733D842}" srcId="{1B0FCB65-83B6-4C64-B69C-71B46B0B7044}" destId="{6234514A-903F-4E5B-A7A7-F750CECD7695}" srcOrd="0" destOrd="0" parTransId="{9F1D267F-4F46-40A8-93CB-35659CD6AE08}" sibTransId="{C4EB39DC-840D-4907-AA5B-79E0AF74EB44}"/>
    <dgm:cxn modelId="{F8694664-33C3-44D5-B04F-02D9D2C87D89}" type="presOf" srcId="{6234514A-903F-4E5B-A7A7-F750CECD7695}" destId="{E844D53F-C35C-4144-96CB-20D4D8B01D33}" srcOrd="0" destOrd="0" presId="urn:microsoft.com/office/officeart/2009/layout/CircleArrowProcess"/>
    <dgm:cxn modelId="{0634DDCC-97C8-4883-86FD-7104129462A3}" type="presParOf" srcId="{E89CC57F-AA9A-428B-87FE-45F94B0DFCAE}" destId="{1CA0B45B-ABE4-4877-B6B9-8D4465E8372D}" srcOrd="0" destOrd="0" presId="urn:microsoft.com/office/officeart/2009/layout/CircleArrowProcess"/>
    <dgm:cxn modelId="{147E9B0E-E3B3-46F2-81FF-4CA02C8CF1C2}" type="presParOf" srcId="{1CA0B45B-ABE4-4877-B6B9-8D4465E8372D}" destId="{A56194BC-1BAB-4BF7-81D7-D15E0A51E6CC}" srcOrd="0" destOrd="0" presId="urn:microsoft.com/office/officeart/2009/layout/CircleArrowProcess"/>
    <dgm:cxn modelId="{17FFFC7C-0C39-4DEE-ABB5-7009DBB18AEB}" type="presParOf" srcId="{E89CC57F-AA9A-428B-87FE-45F94B0DFCAE}" destId="{E844D53F-C35C-4144-96CB-20D4D8B01D33}" srcOrd="1" destOrd="0" presId="urn:microsoft.com/office/officeart/2009/layout/CircleArrowProcess"/>
    <dgm:cxn modelId="{140C231C-9303-4DED-A545-AE0C319C4AF6}" type="presParOf" srcId="{E89CC57F-AA9A-428B-87FE-45F94B0DFCAE}" destId="{A092F2D3-436F-4D20-8389-E1BE8BA96CBA}" srcOrd="2" destOrd="0" presId="urn:microsoft.com/office/officeart/2009/layout/CircleArrowProcess"/>
    <dgm:cxn modelId="{580A9D5F-0C08-47C0-A0A3-9E9543ADBA25}" type="presParOf" srcId="{A092F2D3-436F-4D20-8389-E1BE8BA96CBA}" destId="{9654DCCD-BF48-4304-89D4-B21C2810D440}" srcOrd="0" destOrd="0" presId="urn:microsoft.com/office/officeart/2009/layout/CircleArrowProcess"/>
    <dgm:cxn modelId="{496B238D-65A0-4E9C-9F59-8D4D3B642EFC}" type="presParOf" srcId="{E89CC57F-AA9A-428B-87FE-45F94B0DFCAE}" destId="{9AFB4738-9EE6-403F-B79F-0EE36B379F35}" srcOrd="3" destOrd="0" presId="urn:microsoft.com/office/officeart/2009/layout/CircleArrowProcess"/>
    <dgm:cxn modelId="{739D5071-DA93-4DED-8F91-04A509EF093B}" type="presParOf" srcId="{E89CC57F-AA9A-428B-87FE-45F94B0DFCAE}" destId="{865DBAE8-1E3D-418E-AC17-647982CCB469}" srcOrd="4" destOrd="0" presId="urn:microsoft.com/office/officeart/2009/layout/CircleArrowProcess"/>
    <dgm:cxn modelId="{CD3C84E8-8585-4DD0-997C-C5CC65B9295B}" type="presParOf" srcId="{865DBAE8-1E3D-418E-AC17-647982CCB469}" destId="{467F188D-C543-446E-8C03-8D7B1C782424}" srcOrd="0" destOrd="0" presId="urn:microsoft.com/office/officeart/2009/layout/CircleArrowProcess"/>
    <dgm:cxn modelId="{0AC064F8-4FC8-40D9-B071-7249328CDC99}" type="presParOf" srcId="{E89CC57F-AA9A-428B-87FE-45F94B0DFCAE}" destId="{FC0D4D2A-1DB4-4979-8E9D-2938C5B5064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CC55636-2CE0-407F-BC40-F3CD406F5E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EF78394-54E1-4023-8CB4-09E6FB95FFBB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>
          <a:solidFill>
            <a:schemeClr val="bg2">
              <a:lumMod val="90000"/>
              <a:lumOff val="10000"/>
            </a:schemeClr>
          </a:solidFill>
        </a:ln>
      </dgm:spPr>
      <dgm:t>
        <a:bodyPr/>
        <a:lstStyle/>
        <a:p>
          <a:endParaRPr lang="hr-HR" sz="3600" dirty="0" smtClean="0">
            <a:solidFill>
              <a:schemeClr val="accent4">
                <a:lumMod val="40000"/>
                <a:lumOff val="60000"/>
              </a:schemeClr>
            </a:solidFill>
            <a:effectLst>
              <a:innerShdw blurRad="63500" dist="88900" dir="13500000">
                <a:prstClr val="black">
                  <a:alpha val="75000"/>
                </a:prstClr>
              </a:innerShdw>
            </a:effectLst>
            <a:latin typeface="Arial Rounded MT Bold" pitchFamily="34" charset="0"/>
          </a:endParaRPr>
        </a:p>
        <a:p>
          <a:r>
            <a:rPr lang="hr-HR" sz="36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UPALNE BOLESTI ZDJELICE (PID)</a:t>
          </a:r>
        </a:p>
        <a:p>
          <a:pPr algn="ctr"/>
          <a:endParaRPr lang="hr-HR" sz="3600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692B42E5-5F74-4F5E-88B5-45C3444DAD85}" type="parTrans" cxnId="{DAD68F46-61F7-4D54-BA6A-62DFD9C5499A}">
      <dgm:prSet/>
      <dgm:spPr/>
      <dgm:t>
        <a:bodyPr/>
        <a:lstStyle/>
        <a:p>
          <a:endParaRPr lang="hr-HR"/>
        </a:p>
      </dgm:t>
    </dgm:pt>
    <dgm:pt modelId="{147903D9-1C42-4374-93EC-6E8F67E580AF}" type="sibTrans" cxnId="{DAD68F46-61F7-4D54-BA6A-62DFD9C5499A}">
      <dgm:prSet/>
      <dgm:spPr/>
      <dgm:t>
        <a:bodyPr/>
        <a:lstStyle/>
        <a:p>
          <a:endParaRPr lang="hr-HR"/>
        </a:p>
      </dgm:t>
    </dgm:pt>
    <dgm:pt modelId="{BC311EFE-A0B3-429F-ACF3-462141538592}" type="pres">
      <dgm:prSet presAssocID="{9CC55636-2CE0-407F-BC40-F3CD406F5E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397E0B1-66DC-4D7A-9C1C-6497335188A3}" type="pres">
      <dgm:prSet presAssocID="{4EF78394-54E1-4023-8CB4-09E6FB95FFBB}" presName="parentText" presStyleLbl="node1" presStyleIdx="0" presStyleCnt="1" custScaleY="221780" custLinFactNeighborX="-1770" custLinFactNeighborY="-1728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AD68F46-61F7-4D54-BA6A-62DFD9C5499A}" srcId="{9CC55636-2CE0-407F-BC40-F3CD406F5E16}" destId="{4EF78394-54E1-4023-8CB4-09E6FB95FFBB}" srcOrd="0" destOrd="0" parTransId="{692B42E5-5F74-4F5E-88B5-45C3444DAD85}" sibTransId="{147903D9-1C42-4374-93EC-6E8F67E580AF}"/>
    <dgm:cxn modelId="{F8316976-B0F2-40A7-8B85-7A1FE8623E96}" type="presOf" srcId="{9CC55636-2CE0-407F-BC40-F3CD406F5E16}" destId="{BC311EFE-A0B3-429F-ACF3-462141538592}" srcOrd="0" destOrd="0" presId="urn:microsoft.com/office/officeart/2005/8/layout/vList2"/>
    <dgm:cxn modelId="{C290ABB8-7DB6-4CBD-8A6E-C25CF6DC5190}" type="presOf" srcId="{4EF78394-54E1-4023-8CB4-09E6FB95FFBB}" destId="{D397E0B1-66DC-4D7A-9C1C-6497335188A3}" srcOrd="0" destOrd="0" presId="urn:microsoft.com/office/officeart/2005/8/layout/vList2"/>
    <dgm:cxn modelId="{92E52497-BE8B-41AD-B443-FFB4FEEBE22A}" type="presParOf" srcId="{BC311EFE-A0B3-429F-ACF3-462141538592}" destId="{D397E0B1-66DC-4D7A-9C1C-6497335188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CDB538D2-8A32-4E76-A982-A672F72FA8A9}" type="doc">
      <dgm:prSet loTypeId="urn:microsoft.com/office/officeart/2008/layout/VerticalCurvedList" loCatId="list" qsTypeId="urn:microsoft.com/office/officeart/2009/2/quickstyle/3d8" qsCatId="3D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EC2A9A26-8444-4A20-B728-4BB4672A9C42}">
      <dgm:prSet phldrT="[Text]" custT="1"/>
      <dgm:spPr/>
      <dgm:t>
        <a:bodyPr/>
        <a:lstStyle/>
        <a:p>
          <a:r>
            <a:rPr lang="pl-PL" sz="1800" dirty="0" smtClean="0"/>
            <a:t>OHK </a:t>
          </a:r>
          <a:r>
            <a:rPr lang="hr-HR" sz="1800" dirty="0" smtClean="0"/>
            <a:t>↓</a:t>
          </a:r>
          <a:r>
            <a:rPr lang="pl-PL" sz="1800" dirty="0" smtClean="0"/>
            <a:t> </a:t>
          </a:r>
          <a:r>
            <a:rPr lang="pl-PL" sz="1800" dirty="0" err="1" smtClean="0"/>
            <a:t>rizik</a:t>
          </a:r>
          <a:r>
            <a:rPr lang="pl-PL" sz="1800" dirty="0" smtClean="0"/>
            <a:t> od PID 50 % - 60 %</a:t>
          </a:r>
          <a:endParaRPr lang="hr-HR" sz="1800" dirty="0"/>
        </a:p>
      </dgm:t>
    </dgm:pt>
    <dgm:pt modelId="{6E2FE1C5-F1F5-4F8F-B83C-E1BF2EF4B627}" type="parTrans" cxnId="{5249B13B-B63F-402F-B916-436A3E58C7B4}">
      <dgm:prSet/>
      <dgm:spPr/>
      <dgm:t>
        <a:bodyPr/>
        <a:lstStyle/>
        <a:p>
          <a:endParaRPr lang="hr-HR"/>
        </a:p>
      </dgm:t>
    </dgm:pt>
    <dgm:pt modelId="{1F95EC48-0141-42CF-B289-3F963AB36E03}" type="sibTrans" cxnId="{5249B13B-B63F-402F-B916-436A3E58C7B4}">
      <dgm:prSet/>
      <dgm:spPr/>
      <dgm:t>
        <a:bodyPr/>
        <a:lstStyle/>
        <a:p>
          <a:endParaRPr lang="hr-HR"/>
        </a:p>
      </dgm:t>
    </dgm:pt>
    <dgm:pt modelId="{1C7745EC-EE4D-450A-82F2-E86C42986D61}">
      <dgm:prSet phldrT="[Text]" custT="1"/>
      <dgm:spPr/>
      <dgm:t>
        <a:bodyPr/>
        <a:lstStyle/>
        <a:p>
          <a:r>
            <a:rPr lang="hr-HR" sz="1800" smtClean="0"/>
            <a:t>↓ rizik od izvanmaternične trudnoće i neplodnosti </a:t>
          </a:r>
          <a:endParaRPr lang="hr-HR" sz="1800" dirty="0"/>
        </a:p>
      </dgm:t>
    </dgm:pt>
    <dgm:pt modelId="{246CB3A9-B40A-4346-86E5-E84E38744C3D}" type="parTrans" cxnId="{97E57581-4EC3-444D-8A28-0CA82461D694}">
      <dgm:prSet/>
      <dgm:spPr/>
      <dgm:t>
        <a:bodyPr/>
        <a:lstStyle/>
        <a:p>
          <a:endParaRPr lang="hr-HR"/>
        </a:p>
      </dgm:t>
    </dgm:pt>
    <dgm:pt modelId="{CA280391-8BFD-4E0A-BB1C-95B7B089D1FF}" type="sibTrans" cxnId="{97E57581-4EC3-444D-8A28-0CA82461D694}">
      <dgm:prSet/>
      <dgm:spPr/>
      <dgm:t>
        <a:bodyPr/>
        <a:lstStyle/>
        <a:p>
          <a:endParaRPr lang="hr-HR"/>
        </a:p>
      </dgm:t>
    </dgm:pt>
    <dgm:pt modelId="{9CF7F9DF-B13F-4DEF-9C7E-9D8856B4EFBE}">
      <dgm:prSet phldrT="[Text]" custT="1"/>
      <dgm:spPr/>
      <dgm:t>
        <a:bodyPr/>
        <a:lstStyle/>
        <a:p>
          <a:r>
            <a:rPr lang="hr-HR" sz="1800" dirty="0" smtClean="0"/>
            <a:t>ne pružaju zaštitu od virusnih spolno prenosivih bolesti</a:t>
          </a:r>
          <a:endParaRPr lang="hr-HR" sz="1800" dirty="0"/>
        </a:p>
      </dgm:t>
    </dgm:pt>
    <dgm:pt modelId="{9380CD6C-7FD0-4193-9790-2D94FF6DCAEE}" type="parTrans" cxnId="{61ACBEDC-D93C-4525-9718-23A8FD1321F3}">
      <dgm:prSet/>
      <dgm:spPr/>
      <dgm:t>
        <a:bodyPr/>
        <a:lstStyle/>
        <a:p>
          <a:endParaRPr lang="hr-HR"/>
        </a:p>
      </dgm:t>
    </dgm:pt>
    <dgm:pt modelId="{D41D99B8-9DE1-4364-8F69-869D1778E074}" type="sibTrans" cxnId="{61ACBEDC-D93C-4525-9718-23A8FD1321F3}">
      <dgm:prSet/>
      <dgm:spPr/>
      <dgm:t>
        <a:bodyPr/>
        <a:lstStyle/>
        <a:p>
          <a:endParaRPr lang="hr-HR"/>
        </a:p>
      </dgm:t>
    </dgm:pt>
    <dgm:pt modelId="{B8316A7D-6E12-49D1-8133-FAAB497BC320}">
      <dgm:prSet phldrT="[Text]" custT="1"/>
      <dgm:spPr/>
      <dgm:t>
        <a:bodyPr/>
        <a:lstStyle/>
        <a:p>
          <a:r>
            <a:rPr lang="pl-PL" sz="1800" dirty="0" smtClean="0"/>
            <a:t>upale </a:t>
          </a:r>
          <a:r>
            <a:rPr lang="pl-PL" sz="1800" dirty="0" err="1" smtClean="0"/>
            <a:t>blaže</a:t>
          </a:r>
          <a:r>
            <a:rPr lang="pl-PL" sz="1800" dirty="0" smtClean="0"/>
            <a:t>, </a:t>
          </a:r>
          <a:r>
            <a:rPr lang="pl-PL" sz="1800" dirty="0" err="1" smtClean="0"/>
            <a:t>ako</a:t>
          </a:r>
          <a:r>
            <a:rPr lang="pl-PL" sz="1800" dirty="0" smtClean="0"/>
            <a:t> do </a:t>
          </a:r>
          <a:r>
            <a:rPr lang="pl-PL" sz="1800" dirty="0" err="1" smtClean="0"/>
            <a:t>njih</a:t>
          </a:r>
          <a:r>
            <a:rPr lang="pl-PL" sz="1800" dirty="0" smtClean="0"/>
            <a:t> </a:t>
          </a:r>
          <a:r>
            <a:rPr lang="pl-PL" sz="1800" dirty="0" err="1" smtClean="0"/>
            <a:t>dođe</a:t>
          </a:r>
          <a:endParaRPr lang="hr-HR" sz="1800" dirty="0"/>
        </a:p>
      </dgm:t>
    </dgm:pt>
    <dgm:pt modelId="{21F5B664-DF40-408A-A330-0B582AF60045}" type="parTrans" cxnId="{A0B1AC62-A629-4C5D-A3DC-BE22E776A7FA}">
      <dgm:prSet/>
      <dgm:spPr/>
      <dgm:t>
        <a:bodyPr/>
        <a:lstStyle/>
        <a:p>
          <a:endParaRPr lang="hr-HR"/>
        </a:p>
      </dgm:t>
    </dgm:pt>
    <dgm:pt modelId="{82617F29-64A7-41B8-A518-432A2CCAF894}" type="sibTrans" cxnId="{A0B1AC62-A629-4C5D-A3DC-BE22E776A7FA}">
      <dgm:prSet/>
      <dgm:spPr/>
      <dgm:t>
        <a:bodyPr/>
        <a:lstStyle/>
        <a:p>
          <a:endParaRPr lang="hr-HR"/>
        </a:p>
      </dgm:t>
    </dgm:pt>
    <dgm:pt modelId="{5E02FBC3-059B-42DD-B1C1-79E69D6C645D}" type="pres">
      <dgm:prSet presAssocID="{CDB538D2-8A32-4E76-A982-A672F72FA8A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B20D9EC9-08D6-46F7-9F10-82F2D70DE7E4}" type="pres">
      <dgm:prSet presAssocID="{CDB538D2-8A32-4E76-A982-A672F72FA8A9}" presName="Name1" presStyleCnt="0"/>
      <dgm:spPr/>
      <dgm:t>
        <a:bodyPr/>
        <a:lstStyle/>
        <a:p>
          <a:endParaRPr lang="hr-HR"/>
        </a:p>
      </dgm:t>
    </dgm:pt>
    <dgm:pt modelId="{C6374829-ACE6-4A64-9AB3-11647759BBF4}" type="pres">
      <dgm:prSet presAssocID="{CDB538D2-8A32-4E76-A982-A672F72FA8A9}" presName="cycle" presStyleCnt="0"/>
      <dgm:spPr/>
      <dgm:t>
        <a:bodyPr/>
        <a:lstStyle/>
        <a:p>
          <a:endParaRPr lang="hr-HR"/>
        </a:p>
      </dgm:t>
    </dgm:pt>
    <dgm:pt modelId="{816300C0-CF92-4912-B85A-02925F201743}" type="pres">
      <dgm:prSet presAssocID="{CDB538D2-8A32-4E76-A982-A672F72FA8A9}" presName="srcNode" presStyleLbl="node1" presStyleIdx="0" presStyleCnt="4"/>
      <dgm:spPr/>
      <dgm:t>
        <a:bodyPr/>
        <a:lstStyle/>
        <a:p>
          <a:endParaRPr lang="hr-HR"/>
        </a:p>
      </dgm:t>
    </dgm:pt>
    <dgm:pt modelId="{8E7C1173-8F2E-4BF0-8A47-9EF30F265212}" type="pres">
      <dgm:prSet presAssocID="{CDB538D2-8A32-4E76-A982-A672F72FA8A9}" presName="conn" presStyleLbl="parChTrans1D2" presStyleIdx="0" presStyleCnt="1"/>
      <dgm:spPr/>
      <dgm:t>
        <a:bodyPr/>
        <a:lstStyle/>
        <a:p>
          <a:endParaRPr lang="hr-HR"/>
        </a:p>
      </dgm:t>
    </dgm:pt>
    <dgm:pt modelId="{D125F49A-51A5-4D4B-986D-63B5796C85FD}" type="pres">
      <dgm:prSet presAssocID="{CDB538D2-8A32-4E76-A982-A672F72FA8A9}" presName="extraNode" presStyleLbl="node1" presStyleIdx="0" presStyleCnt="4"/>
      <dgm:spPr/>
      <dgm:t>
        <a:bodyPr/>
        <a:lstStyle/>
        <a:p>
          <a:endParaRPr lang="hr-HR"/>
        </a:p>
      </dgm:t>
    </dgm:pt>
    <dgm:pt modelId="{4CD012FE-6B6A-4A89-9ABE-3181DE84C671}" type="pres">
      <dgm:prSet presAssocID="{CDB538D2-8A32-4E76-A982-A672F72FA8A9}" presName="dstNode" presStyleLbl="node1" presStyleIdx="0" presStyleCnt="4"/>
      <dgm:spPr/>
      <dgm:t>
        <a:bodyPr/>
        <a:lstStyle/>
        <a:p>
          <a:endParaRPr lang="hr-HR"/>
        </a:p>
      </dgm:t>
    </dgm:pt>
    <dgm:pt modelId="{FCFD6739-FB6D-4BD1-B7FA-B0A1AEA8005C}" type="pres">
      <dgm:prSet presAssocID="{EC2A9A26-8444-4A20-B728-4BB4672A9C4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72F5EC8-5DBB-43DA-BFB2-A47FD209EDAE}" type="pres">
      <dgm:prSet presAssocID="{EC2A9A26-8444-4A20-B728-4BB4672A9C42}" presName="accent_1" presStyleCnt="0"/>
      <dgm:spPr/>
      <dgm:t>
        <a:bodyPr/>
        <a:lstStyle/>
        <a:p>
          <a:endParaRPr lang="hr-HR"/>
        </a:p>
      </dgm:t>
    </dgm:pt>
    <dgm:pt modelId="{AC93C488-A457-458A-9E1C-BBAE484E313B}" type="pres">
      <dgm:prSet presAssocID="{EC2A9A26-8444-4A20-B728-4BB4672A9C42}" presName="accentRepeatNode" presStyleLbl="solidFgAcc1" presStyleIdx="0" presStyleCnt="4"/>
      <dgm:spPr/>
      <dgm:t>
        <a:bodyPr/>
        <a:lstStyle/>
        <a:p>
          <a:endParaRPr lang="hr-HR"/>
        </a:p>
      </dgm:t>
    </dgm:pt>
    <dgm:pt modelId="{FE72D4EC-548D-4A31-A40C-3A1E61F35FE5}" type="pres">
      <dgm:prSet presAssocID="{B8316A7D-6E12-49D1-8133-FAAB497BC32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6EE061C-CE34-404C-955C-5350BAF092BD}" type="pres">
      <dgm:prSet presAssocID="{B8316A7D-6E12-49D1-8133-FAAB497BC320}" presName="accent_2" presStyleCnt="0"/>
      <dgm:spPr/>
      <dgm:t>
        <a:bodyPr/>
        <a:lstStyle/>
        <a:p>
          <a:endParaRPr lang="hr-HR"/>
        </a:p>
      </dgm:t>
    </dgm:pt>
    <dgm:pt modelId="{76CBD1D0-4AD9-4E1E-8E55-F0FEA135DB3D}" type="pres">
      <dgm:prSet presAssocID="{B8316A7D-6E12-49D1-8133-FAAB497BC320}" presName="accentRepeatNode" presStyleLbl="solidFgAcc1" presStyleIdx="1" presStyleCnt="4"/>
      <dgm:spPr/>
      <dgm:t>
        <a:bodyPr/>
        <a:lstStyle/>
        <a:p>
          <a:endParaRPr lang="hr-HR"/>
        </a:p>
      </dgm:t>
    </dgm:pt>
    <dgm:pt modelId="{25979629-96AC-40FD-A0CA-356A167EE431}" type="pres">
      <dgm:prSet presAssocID="{1C7745EC-EE4D-450A-82F2-E86C42986D6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201537B-8A34-482D-8946-44DF1E4A70E6}" type="pres">
      <dgm:prSet presAssocID="{1C7745EC-EE4D-450A-82F2-E86C42986D61}" presName="accent_3" presStyleCnt="0"/>
      <dgm:spPr/>
      <dgm:t>
        <a:bodyPr/>
        <a:lstStyle/>
        <a:p>
          <a:endParaRPr lang="hr-HR"/>
        </a:p>
      </dgm:t>
    </dgm:pt>
    <dgm:pt modelId="{9BC3EF4A-338A-4EF7-9F7B-2BECA9D7E7D5}" type="pres">
      <dgm:prSet presAssocID="{1C7745EC-EE4D-450A-82F2-E86C42986D61}" presName="accentRepeatNode" presStyleLbl="solidFgAcc1" presStyleIdx="2" presStyleCnt="4"/>
      <dgm:spPr/>
      <dgm:t>
        <a:bodyPr/>
        <a:lstStyle/>
        <a:p>
          <a:endParaRPr lang="hr-HR"/>
        </a:p>
      </dgm:t>
    </dgm:pt>
    <dgm:pt modelId="{264D89D0-D305-4A2E-8C21-B5396D02F7D1}" type="pres">
      <dgm:prSet presAssocID="{9CF7F9DF-B13F-4DEF-9C7E-9D8856B4EFB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C3C0502-0553-454D-BCFF-FC214BC6B82B}" type="pres">
      <dgm:prSet presAssocID="{9CF7F9DF-B13F-4DEF-9C7E-9D8856B4EFBE}" presName="accent_4" presStyleCnt="0"/>
      <dgm:spPr/>
      <dgm:t>
        <a:bodyPr/>
        <a:lstStyle/>
        <a:p>
          <a:endParaRPr lang="hr-HR"/>
        </a:p>
      </dgm:t>
    </dgm:pt>
    <dgm:pt modelId="{29FA07CC-19F4-4B19-B114-14711DF0A058}" type="pres">
      <dgm:prSet presAssocID="{9CF7F9DF-B13F-4DEF-9C7E-9D8856B4EFBE}" presName="accentRepeatNode" presStyleLbl="solidFgAcc1" presStyleIdx="3" presStyleCnt="4"/>
      <dgm:spPr/>
      <dgm:t>
        <a:bodyPr/>
        <a:lstStyle/>
        <a:p>
          <a:endParaRPr lang="hr-HR"/>
        </a:p>
      </dgm:t>
    </dgm:pt>
  </dgm:ptLst>
  <dgm:cxnLst>
    <dgm:cxn modelId="{C1AFB04F-D695-4AE2-A586-4B69675AD18E}" type="presOf" srcId="{1C7745EC-EE4D-450A-82F2-E86C42986D61}" destId="{25979629-96AC-40FD-A0CA-356A167EE431}" srcOrd="0" destOrd="0" presId="urn:microsoft.com/office/officeart/2008/layout/VerticalCurvedList"/>
    <dgm:cxn modelId="{AE33D79F-1056-4CC7-AC86-CEF2D7ABDBAA}" type="presOf" srcId="{1F95EC48-0141-42CF-B289-3F963AB36E03}" destId="{8E7C1173-8F2E-4BF0-8A47-9EF30F265212}" srcOrd="0" destOrd="0" presId="urn:microsoft.com/office/officeart/2008/layout/VerticalCurvedList"/>
    <dgm:cxn modelId="{61ACBEDC-D93C-4525-9718-23A8FD1321F3}" srcId="{CDB538D2-8A32-4E76-A982-A672F72FA8A9}" destId="{9CF7F9DF-B13F-4DEF-9C7E-9D8856B4EFBE}" srcOrd="3" destOrd="0" parTransId="{9380CD6C-7FD0-4193-9790-2D94FF6DCAEE}" sibTransId="{D41D99B8-9DE1-4364-8F69-869D1778E074}"/>
    <dgm:cxn modelId="{28E226E9-6CA4-4811-AEA8-15714E37D10C}" type="presOf" srcId="{9CF7F9DF-B13F-4DEF-9C7E-9D8856B4EFBE}" destId="{264D89D0-D305-4A2E-8C21-B5396D02F7D1}" srcOrd="0" destOrd="0" presId="urn:microsoft.com/office/officeart/2008/layout/VerticalCurvedList"/>
    <dgm:cxn modelId="{2BAD35C7-ADF5-4524-BEB5-616DCA462A05}" type="presOf" srcId="{EC2A9A26-8444-4A20-B728-4BB4672A9C42}" destId="{FCFD6739-FB6D-4BD1-B7FA-B0A1AEA8005C}" srcOrd="0" destOrd="0" presId="urn:microsoft.com/office/officeart/2008/layout/VerticalCurvedList"/>
    <dgm:cxn modelId="{6C03993B-4847-4803-81CD-5B47EFC78786}" type="presOf" srcId="{B8316A7D-6E12-49D1-8133-FAAB497BC320}" destId="{FE72D4EC-548D-4A31-A40C-3A1E61F35FE5}" srcOrd="0" destOrd="0" presId="urn:microsoft.com/office/officeart/2008/layout/VerticalCurvedList"/>
    <dgm:cxn modelId="{5249B13B-B63F-402F-B916-436A3E58C7B4}" srcId="{CDB538D2-8A32-4E76-A982-A672F72FA8A9}" destId="{EC2A9A26-8444-4A20-B728-4BB4672A9C42}" srcOrd="0" destOrd="0" parTransId="{6E2FE1C5-F1F5-4F8F-B83C-E1BF2EF4B627}" sibTransId="{1F95EC48-0141-42CF-B289-3F963AB36E03}"/>
    <dgm:cxn modelId="{97E57581-4EC3-444D-8A28-0CA82461D694}" srcId="{CDB538D2-8A32-4E76-A982-A672F72FA8A9}" destId="{1C7745EC-EE4D-450A-82F2-E86C42986D61}" srcOrd="2" destOrd="0" parTransId="{246CB3A9-B40A-4346-86E5-E84E38744C3D}" sibTransId="{CA280391-8BFD-4E0A-BB1C-95B7B089D1FF}"/>
    <dgm:cxn modelId="{298AD46D-A355-4E0F-9A5E-5EEA9370B819}" type="presOf" srcId="{CDB538D2-8A32-4E76-A982-A672F72FA8A9}" destId="{5E02FBC3-059B-42DD-B1C1-79E69D6C645D}" srcOrd="0" destOrd="0" presId="urn:microsoft.com/office/officeart/2008/layout/VerticalCurvedList"/>
    <dgm:cxn modelId="{A0B1AC62-A629-4C5D-A3DC-BE22E776A7FA}" srcId="{CDB538D2-8A32-4E76-A982-A672F72FA8A9}" destId="{B8316A7D-6E12-49D1-8133-FAAB497BC320}" srcOrd="1" destOrd="0" parTransId="{21F5B664-DF40-408A-A330-0B582AF60045}" sibTransId="{82617F29-64A7-41B8-A518-432A2CCAF894}"/>
    <dgm:cxn modelId="{1A763C23-99F8-4F2D-808B-9036ADAD169C}" type="presParOf" srcId="{5E02FBC3-059B-42DD-B1C1-79E69D6C645D}" destId="{B20D9EC9-08D6-46F7-9F10-82F2D70DE7E4}" srcOrd="0" destOrd="0" presId="urn:microsoft.com/office/officeart/2008/layout/VerticalCurvedList"/>
    <dgm:cxn modelId="{E92D55C3-81E2-48FF-B241-7FC02C4769B2}" type="presParOf" srcId="{B20D9EC9-08D6-46F7-9F10-82F2D70DE7E4}" destId="{C6374829-ACE6-4A64-9AB3-11647759BBF4}" srcOrd="0" destOrd="0" presId="urn:microsoft.com/office/officeart/2008/layout/VerticalCurvedList"/>
    <dgm:cxn modelId="{7FB98453-851B-43E6-96CF-4E0B91789AAB}" type="presParOf" srcId="{C6374829-ACE6-4A64-9AB3-11647759BBF4}" destId="{816300C0-CF92-4912-B85A-02925F201743}" srcOrd="0" destOrd="0" presId="urn:microsoft.com/office/officeart/2008/layout/VerticalCurvedList"/>
    <dgm:cxn modelId="{00847806-72C7-4A88-8740-67915A7C847B}" type="presParOf" srcId="{C6374829-ACE6-4A64-9AB3-11647759BBF4}" destId="{8E7C1173-8F2E-4BF0-8A47-9EF30F265212}" srcOrd="1" destOrd="0" presId="urn:microsoft.com/office/officeart/2008/layout/VerticalCurvedList"/>
    <dgm:cxn modelId="{A03AF237-8A5D-4033-AD20-CAA25FAAB6C4}" type="presParOf" srcId="{C6374829-ACE6-4A64-9AB3-11647759BBF4}" destId="{D125F49A-51A5-4D4B-986D-63B5796C85FD}" srcOrd="2" destOrd="0" presId="urn:microsoft.com/office/officeart/2008/layout/VerticalCurvedList"/>
    <dgm:cxn modelId="{FA3B7D02-4258-4B82-B889-DED050A34CD0}" type="presParOf" srcId="{C6374829-ACE6-4A64-9AB3-11647759BBF4}" destId="{4CD012FE-6B6A-4A89-9ABE-3181DE84C671}" srcOrd="3" destOrd="0" presId="urn:microsoft.com/office/officeart/2008/layout/VerticalCurvedList"/>
    <dgm:cxn modelId="{48C3E004-A729-4727-93F5-85B952C68D2A}" type="presParOf" srcId="{B20D9EC9-08D6-46F7-9F10-82F2D70DE7E4}" destId="{FCFD6739-FB6D-4BD1-B7FA-B0A1AEA8005C}" srcOrd="1" destOrd="0" presId="urn:microsoft.com/office/officeart/2008/layout/VerticalCurvedList"/>
    <dgm:cxn modelId="{0DAEA116-FFF0-4001-AE98-F5C9E2711272}" type="presParOf" srcId="{B20D9EC9-08D6-46F7-9F10-82F2D70DE7E4}" destId="{E72F5EC8-5DBB-43DA-BFB2-A47FD209EDAE}" srcOrd="2" destOrd="0" presId="urn:microsoft.com/office/officeart/2008/layout/VerticalCurvedList"/>
    <dgm:cxn modelId="{DA20FC22-AF33-41EB-B66F-3C01E5CF77DD}" type="presParOf" srcId="{E72F5EC8-5DBB-43DA-BFB2-A47FD209EDAE}" destId="{AC93C488-A457-458A-9E1C-BBAE484E313B}" srcOrd="0" destOrd="0" presId="urn:microsoft.com/office/officeart/2008/layout/VerticalCurvedList"/>
    <dgm:cxn modelId="{823227D0-16BC-4ACD-875E-8D845B3083D0}" type="presParOf" srcId="{B20D9EC9-08D6-46F7-9F10-82F2D70DE7E4}" destId="{FE72D4EC-548D-4A31-A40C-3A1E61F35FE5}" srcOrd="3" destOrd="0" presId="urn:microsoft.com/office/officeart/2008/layout/VerticalCurvedList"/>
    <dgm:cxn modelId="{E61A6E4C-ACE3-46C3-8D2B-519ACA2B6164}" type="presParOf" srcId="{B20D9EC9-08D6-46F7-9F10-82F2D70DE7E4}" destId="{16EE061C-CE34-404C-955C-5350BAF092BD}" srcOrd="4" destOrd="0" presId="urn:microsoft.com/office/officeart/2008/layout/VerticalCurvedList"/>
    <dgm:cxn modelId="{674F096B-45A4-4929-9D64-9AA412A5EA3C}" type="presParOf" srcId="{16EE061C-CE34-404C-955C-5350BAF092BD}" destId="{76CBD1D0-4AD9-4E1E-8E55-F0FEA135DB3D}" srcOrd="0" destOrd="0" presId="urn:microsoft.com/office/officeart/2008/layout/VerticalCurvedList"/>
    <dgm:cxn modelId="{32A65853-D58E-4321-94FB-A5240C385FBC}" type="presParOf" srcId="{B20D9EC9-08D6-46F7-9F10-82F2D70DE7E4}" destId="{25979629-96AC-40FD-A0CA-356A167EE431}" srcOrd="5" destOrd="0" presId="urn:microsoft.com/office/officeart/2008/layout/VerticalCurvedList"/>
    <dgm:cxn modelId="{322F4A17-EC85-41BC-84FD-FC968F45CAB3}" type="presParOf" srcId="{B20D9EC9-08D6-46F7-9F10-82F2D70DE7E4}" destId="{8201537B-8A34-482D-8946-44DF1E4A70E6}" srcOrd="6" destOrd="0" presId="urn:microsoft.com/office/officeart/2008/layout/VerticalCurvedList"/>
    <dgm:cxn modelId="{FF226F05-258B-467E-AC68-018CBE811E38}" type="presParOf" srcId="{8201537B-8A34-482D-8946-44DF1E4A70E6}" destId="{9BC3EF4A-338A-4EF7-9F7B-2BECA9D7E7D5}" srcOrd="0" destOrd="0" presId="urn:microsoft.com/office/officeart/2008/layout/VerticalCurvedList"/>
    <dgm:cxn modelId="{0449F422-F770-408C-8B54-8458785845BF}" type="presParOf" srcId="{B20D9EC9-08D6-46F7-9F10-82F2D70DE7E4}" destId="{264D89D0-D305-4A2E-8C21-B5396D02F7D1}" srcOrd="7" destOrd="0" presId="urn:microsoft.com/office/officeart/2008/layout/VerticalCurvedList"/>
    <dgm:cxn modelId="{79ED5799-0681-425A-9C0B-46D1D2327073}" type="presParOf" srcId="{B20D9EC9-08D6-46F7-9F10-82F2D70DE7E4}" destId="{7C3C0502-0553-454D-BCFF-FC214BC6B82B}" srcOrd="8" destOrd="0" presId="urn:microsoft.com/office/officeart/2008/layout/VerticalCurvedList"/>
    <dgm:cxn modelId="{AEE8831C-ACDE-4273-9493-774704EA150F}" type="presParOf" srcId="{7C3C0502-0553-454D-BCFF-FC214BC6B82B}" destId="{29FA07CC-19F4-4B19-B114-14711DF0A05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C55636-2CE0-407F-BC40-F3CD406F5E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EF78394-54E1-4023-8CB4-09E6FB95FFBB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>
          <a:solidFill>
            <a:schemeClr val="bg2">
              <a:lumMod val="90000"/>
              <a:lumOff val="10000"/>
            </a:schemeClr>
          </a:solidFill>
        </a:ln>
      </dgm:spPr>
      <dgm:t>
        <a:bodyPr/>
        <a:lstStyle/>
        <a:p>
          <a:pPr algn="ctr"/>
          <a:r>
            <a:rPr lang="hr-HR" sz="36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HORMONSKA KONTRACEPCIJA</a:t>
          </a:r>
          <a:endParaRPr lang="hr-HR" sz="3600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692B42E5-5F74-4F5E-88B5-45C3444DAD85}" type="parTrans" cxnId="{DAD68F46-61F7-4D54-BA6A-62DFD9C5499A}">
      <dgm:prSet/>
      <dgm:spPr/>
      <dgm:t>
        <a:bodyPr/>
        <a:lstStyle/>
        <a:p>
          <a:endParaRPr lang="hr-HR"/>
        </a:p>
      </dgm:t>
    </dgm:pt>
    <dgm:pt modelId="{147903D9-1C42-4374-93EC-6E8F67E580AF}" type="sibTrans" cxnId="{DAD68F46-61F7-4D54-BA6A-62DFD9C5499A}">
      <dgm:prSet/>
      <dgm:spPr/>
      <dgm:t>
        <a:bodyPr/>
        <a:lstStyle/>
        <a:p>
          <a:endParaRPr lang="hr-HR"/>
        </a:p>
      </dgm:t>
    </dgm:pt>
    <dgm:pt modelId="{BC311EFE-A0B3-429F-ACF3-462141538592}" type="pres">
      <dgm:prSet presAssocID="{9CC55636-2CE0-407F-BC40-F3CD406F5E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397E0B1-66DC-4D7A-9C1C-6497335188A3}" type="pres">
      <dgm:prSet presAssocID="{4EF78394-54E1-4023-8CB4-09E6FB95FFBB}" presName="parentText" presStyleLbl="node1" presStyleIdx="0" presStyleCnt="1" custLinFactNeighborY="-1213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AD68F46-61F7-4D54-BA6A-62DFD9C5499A}" srcId="{9CC55636-2CE0-407F-BC40-F3CD406F5E16}" destId="{4EF78394-54E1-4023-8CB4-09E6FB95FFBB}" srcOrd="0" destOrd="0" parTransId="{692B42E5-5F74-4F5E-88B5-45C3444DAD85}" sibTransId="{147903D9-1C42-4374-93EC-6E8F67E580AF}"/>
    <dgm:cxn modelId="{1CBE939A-F4D0-45EF-B414-10109E2E42CB}" type="presOf" srcId="{4EF78394-54E1-4023-8CB4-09E6FB95FFBB}" destId="{D397E0B1-66DC-4D7A-9C1C-6497335188A3}" srcOrd="0" destOrd="0" presId="urn:microsoft.com/office/officeart/2005/8/layout/vList2"/>
    <dgm:cxn modelId="{33984F05-5C95-4798-BD8E-8651B0523980}" type="presOf" srcId="{9CC55636-2CE0-407F-BC40-F3CD406F5E16}" destId="{BC311EFE-A0B3-429F-ACF3-462141538592}" srcOrd="0" destOrd="0" presId="urn:microsoft.com/office/officeart/2005/8/layout/vList2"/>
    <dgm:cxn modelId="{62C3DAB8-6195-46E5-91CB-60DB7826CEC6}" type="presParOf" srcId="{BC311EFE-A0B3-429F-ACF3-462141538592}" destId="{D397E0B1-66DC-4D7A-9C1C-6497335188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CC55636-2CE0-407F-BC40-F3CD406F5E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EF78394-54E1-4023-8CB4-09E6FB95FFBB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>
          <a:solidFill>
            <a:schemeClr val="bg2">
              <a:lumMod val="90000"/>
              <a:lumOff val="10000"/>
            </a:schemeClr>
          </a:solidFill>
        </a:ln>
      </dgm:spPr>
      <dgm:t>
        <a:bodyPr/>
        <a:lstStyle/>
        <a:p>
          <a:pPr algn="ctr"/>
          <a:r>
            <a:rPr lang="hr-HR" sz="36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REUMATOIDNI ARTRITIS</a:t>
          </a:r>
          <a:endParaRPr lang="hr-HR" sz="3600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692B42E5-5F74-4F5E-88B5-45C3444DAD85}" type="parTrans" cxnId="{DAD68F46-61F7-4D54-BA6A-62DFD9C5499A}">
      <dgm:prSet/>
      <dgm:spPr/>
      <dgm:t>
        <a:bodyPr/>
        <a:lstStyle/>
        <a:p>
          <a:endParaRPr lang="hr-HR"/>
        </a:p>
      </dgm:t>
    </dgm:pt>
    <dgm:pt modelId="{147903D9-1C42-4374-93EC-6E8F67E580AF}" type="sibTrans" cxnId="{DAD68F46-61F7-4D54-BA6A-62DFD9C5499A}">
      <dgm:prSet/>
      <dgm:spPr/>
      <dgm:t>
        <a:bodyPr/>
        <a:lstStyle/>
        <a:p>
          <a:endParaRPr lang="hr-HR"/>
        </a:p>
      </dgm:t>
    </dgm:pt>
    <dgm:pt modelId="{BC311EFE-A0B3-429F-ACF3-462141538592}" type="pres">
      <dgm:prSet presAssocID="{9CC55636-2CE0-407F-BC40-F3CD406F5E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397E0B1-66DC-4D7A-9C1C-6497335188A3}" type="pres">
      <dgm:prSet presAssocID="{4EF78394-54E1-4023-8CB4-09E6FB95FFBB}" presName="parentText" presStyleLbl="node1" presStyleIdx="0" presStyleCnt="1" custScaleY="83791" custLinFactNeighborX="-1770" custLinFactNeighborY="-1728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AD68F46-61F7-4D54-BA6A-62DFD9C5499A}" srcId="{9CC55636-2CE0-407F-BC40-F3CD406F5E16}" destId="{4EF78394-54E1-4023-8CB4-09E6FB95FFBB}" srcOrd="0" destOrd="0" parTransId="{692B42E5-5F74-4F5E-88B5-45C3444DAD85}" sibTransId="{147903D9-1C42-4374-93EC-6E8F67E580AF}"/>
    <dgm:cxn modelId="{31ABC6E8-1C07-46FB-97C8-C6723EBAB3F2}" type="presOf" srcId="{4EF78394-54E1-4023-8CB4-09E6FB95FFBB}" destId="{D397E0B1-66DC-4D7A-9C1C-6497335188A3}" srcOrd="0" destOrd="0" presId="urn:microsoft.com/office/officeart/2005/8/layout/vList2"/>
    <dgm:cxn modelId="{0A22EC14-D930-4958-BEF8-3BB495D0B4D0}" type="presOf" srcId="{9CC55636-2CE0-407F-BC40-F3CD406F5E16}" destId="{BC311EFE-A0B3-429F-ACF3-462141538592}" srcOrd="0" destOrd="0" presId="urn:microsoft.com/office/officeart/2005/8/layout/vList2"/>
    <dgm:cxn modelId="{5750DF81-8A5D-4AE6-A846-39D389897A98}" type="presParOf" srcId="{BC311EFE-A0B3-429F-ACF3-462141538592}" destId="{D397E0B1-66DC-4D7A-9C1C-6497335188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1BD1F275-FC59-4035-973D-152C8F1A74F6}" type="doc">
      <dgm:prSet loTypeId="urn:microsoft.com/office/officeart/2005/8/layout/process2" loCatId="process" qsTypeId="urn:microsoft.com/office/officeart/2005/8/quickstyle/3d7" qsCatId="3D" csTypeId="urn:microsoft.com/office/officeart/2005/8/colors/accent2_5" csCatId="accent2" phldr="1"/>
      <dgm:spPr/>
    </dgm:pt>
    <dgm:pt modelId="{E83BB50F-72E5-4FE6-96E6-27C8DC2A3F43}">
      <dgm:prSet phldrT="[Text]"/>
      <dgm:spPr/>
      <dgm:t>
        <a:bodyPr/>
        <a:lstStyle/>
        <a:p>
          <a:r>
            <a:rPr lang="hr-HR" dirty="0" smtClean="0"/>
            <a:t>OHK ↓ 30 % rizik od </a:t>
          </a:r>
          <a:r>
            <a:rPr lang="hr-HR" dirty="0" err="1" smtClean="0"/>
            <a:t>reumatoidnog</a:t>
          </a:r>
          <a:r>
            <a:rPr lang="hr-HR" dirty="0" smtClean="0"/>
            <a:t> artritisa</a:t>
          </a:r>
          <a:endParaRPr lang="hr-HR" dirty="0"/>
        </a:p>
      </dgm:t>
    </dgm:pt>
    <dgm:pt modelId="{7ACBE452-A2DA-4C1A-889A-BFC208967299}" type="parTrans" cxnId="{80091222-B482-4C34-BEF7-32224A873E38}">
      <dgm:prSet/>
      <dgm:spPr/>
      <dgm:t>
        <a:bodyPr/>
        <a:lstStyle/>
        <a:p>
          <a:endParaRPr lang="hr-HR"/>
        </a:p>
      </dgm:t>
    </dgm:pt>
    <dgm:pt modelId="{55D95DD5-A602-4E1D-8BDC-4806410FF673}" type="sibTrans" cxnId="{80091222-B482-4C34-BEF7-32224A873E38}">
      <dgm:prSet/>
      <dgm:spPr/>
      <dgm:t>
        <a:bodyPr/>
        <a:lstStyle/>
        <a:p>
          <a:endParaRPr lang="hr-HR"/>
        </a:p>
      </dgm:t>
    </dgm:pt>
    <dgm:pt modelId="{C56ECBA0-298B-4C15-9FE6-D07C2015478F}">
      <dgm:prSet phldrT="[Text]"/>
      <dgm:spPr/>
      <dgm:t>
        <a:bodyPr/>
        <a:lstStyle/>
        <a:p>
          <a:r>
            <a:rPr lang="en-US" dirty="0" err="1" smtClean="0"/>
            <a:t>međutim</a:t>
          </a:r>
          <a:r>
            <a:rPr lang="en-US" dirty="0" smtClean="0"/>
            <a:t> OHK ne </a:t>
          </a:r>
          <a:r>
            <a:rPr lang="en-US" dirty="0" err="1" smtClean="0"/>
            <a:t>utječu</a:t>
          </a:r>
          <a:r>
            <a:rPr lang="en-US" dirty="0" smtClean="0"/>
            <a:t> </a:t>
          </a:r>
          <a:r>
            <a:rPr lang="en-US" dirty="0" err="1" smtClean="0"/>
            <a:t>na</a:t>
          </a:r>
          <a:r>
            <a:rPr lang="en-US" dirty="0" smtClean="0"/>
            <a:t> </a:t>
          </a:r>
          <a:r>
            <a:rPr lang="en-US" dirty="0" err="1" smtClean="0"/>
            <a:t>dugoročni</a:t>
          </a:r>
          <a:r>
            <a:rPr lang="en-US" dirty="0" smtClean="0"/>
            <a:t> </a:t>
          </a:r>
          <a:r>
            <a:rPr lang="en-US" dirty="0" err="1" smtClean="0"/>
            <a:t>ishod</a:t>
          </a:r>
          <a:r>
            <a:rPr lang="en-US" dirty="0" smtClean="0"/>
            <a:t> </a:t>
          </a:r>
          <a:r>
            <a:rPr lang="en-US" dirty="0" err="1" smtClean="0"/>
            <a:t>bolesti</a:t>
          </a:r>
          <a:r>
            <a:rPr lang="en-US" dirty="0" smtClean="0"/>
            <a:t> </a:t>
          </a:r>
          <a:endParaRPr lang="hr-HR" dirty="0">
            <a:latin typeface="Arial Narrow" pitchFamily="34" charset="0"/>
          </a:endParaRPr>
        </a:p>
      </dgm:t>
    </dgm:pt>
    <dgm:pt modelId="{0C8E3843-F1FF-48F3-AB28-8994A8937CE8}" type="parTrans" cxnId="{F1963513-0BA6-49DD-9289-D36C3589D811}">
      <dgm:prSet/>
      <dgm:spPr/>
      <dgm:t>
        <a:bodyPr/>
        <a:lstStyle/>
        <a:p>
          <a:endParaRPr lang="hr-HR"/>
        </a:p>
      </dgm:t>
    </dgm:pt>
    <dgm:pt modelId="{9F67015F-5D50-4369-BC00-4BC572FC0BE3}" type="sibTrans" cxnId="{F1963513-0BA6-49DD-9289-D36C3589D811}">
      <dgm:prSet/>
      <dgm:spPr/>
      <dgm:t>
        <a:bodyPr/>
        <a:lstStyle/>
        <a:p>
          <a:endParaRPr lang="hr-HR"/>
        </a:p>
      </dgm:t>
    </dgm:pt>
    <dgm:pt modelId="{9D08757D-10A7-42D6-8A63-A17B8DE45F1A}">
      <dgm:prSet phldrT="[Text]"/>
      <dgm:spPr/>
      <dgm:t>
        <a:bodyPr/>
        <a:lstStyle/>
        <a:p>
          <a:r>
            <a:rPr lang="hr-HR" dirty="0" smtClean="0"/>
            <a:t>nema tumačenja kakav je mehanizam ove zaštite</a:t>
          </a:r>
          <a:endParaRPr lang="hr-HR" dirty="0"/>
        </a:p>
      </dgm:t>
    </dgm:pt>
    <dgm:pt modelId="{D7DAAD71-03E4-4470-A65A-1683CAB61D44}" type="parTrans" cxnId="{38559F23-A7C0-4092-A022-7DC1121537B3}">
      <dgm:prSet/>
      <dgm:spPr/>
      <dgm:t>
        <a:bodyPr/>
        <a:lstStyle/>
        <a:p>
          <a:endParaRPr lang="hr-HR"/>
        </a:p>
      </dgm:t>
    </dgm:pt>
    <dgm:pt modelId="{52694669-2F25-439D-B59A-2CC6FBB40E77}" type="sibTrans" cxnId="{38559F23-A7C0-4092-A022-7DC1121537B3}">
      <dgm:prSet/>
      <dgm:spPr/>
      <dgm:t>
        <a:bodyPr/>
        <a:lstStyle/>
        <a:p>
          <a:endParaRPr lang="hr-HR"/>
        </a:p>
      </dgm:t>
    </dgm:pt>
    <dgm:pt modelId="{89275F97-AE24-453F-8999-715D78A9CFB6}">
      <dgm:prSet phldrT="[Text]"/>
      <dgm:spPr/>
      <dgm:t>
        <a:bodyPr/>
        <a:lstStyle/>
        <a:p>
          <a:r>
            <a:rPr lang="hr-HR" dirty="0" smtClean="0"/>
            <a:t>kod korištenja OHK &gt; </a:t>
          </a:r>
          <a:r>
            <a:rPr lang="hr-HR" smtClean="0"/>
            <a:t>5 god </a:t>
          </a:r>
          <a:r>
            <a:rPr lang="hr-HR" dirty="0" smtClean="0"/>
            <a:t>↓ rizika 50-60% </a:t>
          </a:r>
          <a:endParaRPr lang="hr-HR" dirty="0"/>
        </a:p>
      </dgm:t>
    </dgm:pt>
    <dgm:pt modelId="{B00F1778-A4AB-4E70-B5B8-AEEB1A09C56F}" type="parTrans" cxnId="{F7A519AA-B4DA-4966-ACDE-80FCA3D0AD6F}">
      <dgm:prSet/>
      <dgm:spPr/>
      <dgm:t>
        <a:bodyPr/>
        <a:lstStyle/>
        <a:p>
          <a:endParaRPr lang="hr-HR"/>
        </a:p>
      </dgm:t>
    </dgm:pt>
    <dgm:pt modelId="{5FD4EE7C-1E60-41C0-B3B0-332E0CB875B2}" type="sibTrans" cxnId="{F7A519AA-B4DA-4966-ACDE-80FCA3D0AD6F}">
      <dgm:prSet/>
      <dgm:spPr/>
      <dgm:t>
        <a:bodyPr/>
        <a:lstStyle/>
        <a:p>
          <a:endParaRPr lang="hr-HR"/>
        </a:p>
      </dgm:t>
    </dgm:pt>
    <dgm:pt modelId="{36E4AC64-AA4D-47EC-A303-F174E5D41078}" type="pres">
      <dgm:prSet presAssocID="{1BD1F275-FC59-4035-973D-152C8F1A74F6}" presName="linearFlow" presStyleCnt="0">
        <dgm:presLayoutVars>
          <dgm:resizeHandles val="exact"/>
        </dgm:presLayoutVars>
      </dgm:prSet>
      <dgm:spPr/>
    </dgm:pt>
    <dgm:pt modelId="{6B6C49E1-B644-446C-A8A9-0A9EB364434E}" type="pres">
      <dgm:prSet presAssocID="{E83BB50F-72E5-4FE6-96E6-27C8DC2A3F43}" presName="node" presStyleLbl="node1" presStyleIdx="0" presStyleCnt="4" custScaleX="38320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FE9C1C7-70BE-45BD-84CB-C1E05E5FE0E5}" type="pres">
      <dgm:prSet presAssocID="{55D95DD5-A602-4E1D-8BDC-4806410FF673}" presName="sibTrans" presStyleLbl="sibTrans2D1" presStyleIdx="0" presStyleCnt="3"/>
      <dgm:spPr/>
      <dgm:t>
        <a:bodyPr/>
        <a:lstStyle/>
        <a:p>
          <a:endParaRPr lang="hr-HR"/>
        </a:p>
      </dgm:t>
    </dgm:pt>
    <dgm:pt modelId="{BAD02041-A4AB-4DB7-86E4-FA355D557CA5}" type="pres">
      <dgm:prSet presAssocID="{55D95DD5-A602-4E1D-8BDC-4806410FF673}" presName="connectorText" presStyleLbl="sibTrans2D1" presStyleIdx="0" presStyleCnt="3"/>
      <dgm:spPr/>
      <dgm:t>
        <a:bodyPr/>
        <a:lstStyle/>
        <a:p>
          <a:endParaRPr lang="hr-HR"/>
        </a:p>
      </dgm:t>
    </dgm:pt>
    <dgm:pt modelId="{05269554-1B5E-420C-983C-32A8F27AAA7C}" type="pres">
      <dgm:prSet presAssocID="{89275F97-AE24-453F-8999-715D78A9CFB6}" presName="node" presStyleLbl="node1" presStyleIdx="1" presStyleCnt="4" custScaleX="38320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021904-763B-4485-92C7-614600EDB95C}" type="pres">
      <dgm:prSet presAssocID="{5FD4EE7C-1E60-41C0-B3B0-332E0CB875B2}" presName="sibTrans" presStyleLbl="sibTrans2D1" presStyleIdx="1" presStyleCnt="3"/>
      <dgm:spPr/>
      <dgm:t>
        <a:bodyPr/>
        <a:lstStyle/>
        <a:p>
          <a:endParaRPr lang="hr-HR"/>
        </a:p>
      </dgm:t>
    </dgm:pt>
    <dgm:pt modelId="{A2BC41B7-80DE-42F9-8D0D-13D70A50BA4D}" type="pres">
      <dgm:prSet presAssocID="{5FD4EE7C-1E60-41C0-B3B0-332E0CB875B2}" presName="connectorText" presStyleLbl="sibTrans2D1" presStyleIdx="1" presStyleCnt="3"/>
      <dgm:spPr/>
      <dgm:t>
        <a:bodyPr/>
        <a:lstStyle/>
        <a:p>
          <a:endParaRPr lang="hr-HR"/>
        </a:p>
      </dgm:t>
    </dgm:pt>
    <dgm:pt modelId="{7333AB42-BBE4-49B9-9842-6B8934F3C3D7}" type="pres">
      <dgm:prSet presAssocID="{C56ECBA0-298B-4C15-9FE6-D07C2015478F}" presName="node" presStyleLbl="node1" presStyleIdx="2" presStyleCnt="4" custScaleX="38320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8E53C91-54A8-4563-87D8-547BBABCC10E}" type="pres">
      <dgm:prSet presAssocID="{9F67015F-5D50-4369-BC00-4BC572FC0BE3}" presName="sibTrans" presStyleLbl="sibTrans2D1" presStyleIdx="2" presStyleCnt="3"/>
      <dgm:spPr/>
      <dgm:t>
        <a:bodyPr/>
        <a:lstStyle/>
        <a:p>
          <a:endParaRPr lang="hr-HR"/>
        </a:p>
      </dgm:t>
    </dgm:pt>
    <dgm:pt modelId="{B3DDC5B0-A76C-4595-9DD2-0E39B166C48A}" type="pres">
      <dgm:prSet presAssocID="{9F67015F-5D50-4369-BC00-4BC572FC0BE3}" presName="connectorText" presStyleLbl="sibTrans2D1" presStyleIdx="2" presStyleCnt="3"/>
      <dgm:spPr/>
      <dgm:t>
        <a:bodyPr/>
        <a:lstStyle/>
        <a:p>
          <a:endParaRPr lang="hr-HR"/>
        </a:p>
      </dgm:t>
    </dgm:pt>
    <dgm:pt modelId="{CD25F4E9-7F33-456B-BA6A-2019B4A85AD7}" type="pres">
      <dgm:prSet presAssocID="{9D08757D-10A7-42D6-8A63-A17B8DE45F1A}" presName="node" presStyleLbl="node1" presStyleIdx="3" presStyleCnt="4" custScaleX="38320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1963513-0BA6-49DD-9289-D36C3589D811}" srcId="{1BD1F275-FC59-4035-973D-152C8F1A74F6}" destId="{C56ECBA0-298B-4C15-9FE6-D07C2015478F}" srcOrd="2" destOrd="0" parTransId="{0C8E3843-F1FF-48F3-AB28-8994A8937CE8}" sibTransId="{9F67015F-5D50-4369-BC00-4BC572FC0BE3}"/>
    <dgm:cxn modelId="{3676CE30-B36D-4FD7-99B3-16CBF6D42380}" type="presOf" srcId="{9F67015F-5D50-4369-BC00-4BC572FC0BE3}" destId="{B3DDC5B0-A76C-4595-9DD2-0E39B166C48A}" srcOrd="1" destOrd="0" presId="urn:microsoft.com/office/officeart/2005/8/layout/process2"/>
    <dgm:cxn modelId="{80091222-B482-4C34-BEF7-32224A873E38}" srcId="{1BD1F275-FC59-4035-973D-152C8F1A74F6}" destId="{E83BB50F-72E5-4FE6-96E6-27C8DC2A3F43}" srcOrd="0" destOrd="0" parTransId="{7ACBE452-A2DA-4C1A-889A-BFC208967299}" sibTransId="{55D95DD5-A602-4E1D-8BDC-4806410FF673}"/>
    <dgm:cxn modelId="{F7A519AA-B4DA-4966-ACDE-80FCA3D0AD6F}" srcId="{1BD1F275-FC59-4035-973D-152C8F1A74F6}" destId="{89275F97-AE24-453F-8999-715D78A9CFB6}" srcOrd="1" destOrd="0" parTransId="{B00F1778-A4AB-4E70-B5B8-AEEB1A09C56F}" sibTransId="{5FD4EE7C-1E60-41C0-B3B0-332E0CB875B2}"/>
    <dgm:cxn modelId="{CE65A6C3-FFEA-4B3A-8CE1-F1516804423D}" type="presOf" srcId="{9D08757D-10A7-42D6-8A63-A17B8DE45F1A}" destId="{CD25F4E9-7F33-456B-BA6A-2019B4A85AD7}" srcOrd="0" destOrd="0" presId="urn:microsoft.com/office/officeart/2005/8/layout/process2"/>
    <dgm:cxn modelId="{1F2F50B4-8D42-4669-A84B-E3A45F1F0D5C}" type="presOf" srcId="{5FD4EE7C-1E60-41C0-B3B0-332E0CB875B2}" destId="{A2BC41B7-80DE-42F9-8D0D-13D70A50BA4D}" srcOrd="1" destOrd="0" presId="urn:microsoft.com/office/officeart/2005/8/layout/process2"/>
    <dgm:cxn modelId="{B538302B-4CFA-4AEC-A587-4FFB7BA62340}" type="presOf" srcId="{89275F97-AE24-453F-8999-715D78A9CFB6}" destId="{05269554-1B5E-420C-983C-32A8F27AAA7C}" srcOrd="0" destOrd="0" presId="urn:microsoft.com/office/officeart/2005/8/layout/process2"/>
    <dgm:cxn modelId="{526BF9D8-186F-4729-98AB-3C952952334F}" type="presOf" srcId="{5FD4EE7C-1E60-41C0-B3B0-332E0CB875B2}" destId="{14021904-763B-4485-92C7-614600EDB95C}" srcOrd="0" destOrd="0" presId="urn:microsoft.com/office/officeart/2005/8/layout/process2"/>
    <dgm:cxn modelId="{33EE14F5-63BA-4807-BF2A-2B75CEF94DCE}" type="presOf" srcId="{55D95DD5-A602-4E1D-8BDC-4806410FF673}" destId="{BAD02041-A4AB-4DB7-86E4-FA355D557CA5}" srcOrd="1" destOrd="0" presId="urn:microsoft.com/office/officeart/2005/8/layout/process2"/>
    <dgm:cxn modelId="{FF17CDD0-481D-4051-A5E5-526F6FF6EC64}" type="presOf" srcId="{9F67015F-5D50-4369-BC00-4BC572FC0BE3}" destId="{68E53C91-54A8-4563-87D8-547BBABCC10E}" srcOrd="0" destOrd="0" presId="urn:microsoft.com/office/officeart/2005/8/layout/process2"/>
    <dgm:cxn modelId="{4547F65F-231B-4188-9F2C-82EED19BD732}" type="presOf" srcId="{55D95DD5-A602-4E1D-8BDC-4806410FF673}" destId="{6FE9C1C7-70BE-45BD-84CB-C1E05E5FE0E5}" srcOrd="0" destOrd="0" presId="urn:microsoft.com/office/officeart/2005/8/layout/process2"/>
    <dgm:cxn modelId="{2D73B670-037F-46B9-A707-908EEF28FF4A}" type="presOf" srcId="{C56ECBA0-298B-4C15-9FE6-D07C2015478F}" destId="{7333AB42-BBE4-49B9-9842-6B8934F3C3D7}" srcOrd="0" destOrd="0" presId="urn:microsoft.com/office/officeart/2005/8/layout/process2"/>
    <dgm:cxn modelId="{38559F23-A7C0-4092-A022-7DC1121537B3}" srcId="{1BD1F275-FC59-4035-973D-152C8F1A74F6}" destId="{9D08757D-10A7-42D6-8A63-A17B8DE45F1A}" srcOrd="3" destOrd="0" parTransId="{D7DAAD71-03E4-4470-A65A-1683CAB61D44}" sibTransId="{52694669-2F25-439D-B59A-2CC6FBB40E77}"/>
    <dgm:cxn modelId="{E3BFEE87-3226-4E49-8DF1-61E1643B9DBD}" type="presOf" srcId="{E83BB50F-72E5-4FE6-96E6-27C8DC2A3F43}" destId="{6B6C49E1-B644-446C-A8A9-0A9EB364434E}" srcOrd="0" destOrd="0" presId="urn:microsoft.com/office/officeart/2005/8/layout/process2"/>
    <dgm:cxn modelId="{52BD64DD-91F4-458E-835A-41A5532E008E}" type="presOf" srcId="{1BD1F275-FC59-4035-973D-152C8F1A74F6}" destId="{36E4AC64-AA4D-47EC-A303-F174E5D41078}" srcOrd="0" destOrd="0" presId="urn:microsoft.com/office/officeart/2005/8/layout/process2"/>
    <dgm:cxn modelId="{8FDA9B41-2AD0-4EB0-9791-C474C3C6B60D}" type="presParOf" srcId="{36E4AC64-AA4D-47EC-A303-F174E5D41078}" destId="{6B6C49E1-B644-446C-A8A9-0A9EB364434E}" srcOrd="0" destOrd="0" presId="urn:microsoft.com/office/officeart/2005/8/layout/process2"/>
    <dgm:cxn modelId="{2870A57C-3F57-4A78-B059-6D17095482FA}" type="presParOf" srcId="{36E4AC64-AA4D-47EC-A303-F174E5D41078}" destId="{6FE9C1C7-70BE-45BD-84CB-C1E05E5FE0E5}" srcOrd="1" destOrd="0" presId="urn:microsoft.com/office/officeart/2005/8/layout/process2"/>
    <dgm:cxn modelId="{BB11B964-892A-47F7-A105-355EE74274CE}" type="presParOf" srcId="{6FE9C1C7-70BE-45BD-84CB-C1E05E5FE0E5}" destId="{BAD02041-A4AB-4DB7-86E4-FA355D557CA5}" srcOrd="0" destOrd="0" presId="urn:microsoft.com/office/officeart/2005/8/layout/process2"/>
    <dgm:cxn modelId="{2D24E9FC-8B2C-4777-90B5-21DBC3ADC31E}" type="presParOf" srcId="{36E4AC64-AA4D-47EC-A303-F174E5D41078}" destId="{05269554-1B5E-420C-983C-32A8F27AAA7C}" srcOrd="2" destOrd="0" presId="urn:microsoft.com/office/officeart/2005/8/layout/process2"/>
    <dgm:cxn modelId="{AF360F92-3137-4617-87A0-A6AFAA0CF86A}" type="presParOf" srcId="{36E4AC64-AA4D-47EC-A303-F174E5D41078}" destId="{14021904-763B-4485-92C7-614600EDB95C}" srcOrd="3" destOrd="0" presId="urn:microsoft.com/office/officeart/2005/8/layout/process2"/>
    <dgm:cxn modelId="{99F8ADEA-57DB-44A8-AECE-348FB0C2B9D4}" type="presParOf" srcId="{14021904-763B-4485-92C7-614600EDB95C}" destId="{A2BC41B7-80DE-42F9-8D0D-13D70A50BA4D}" srcOrd="0" destOrd="0" presId="urn:microsoft.com/office/officeart/2005/8/layout/process2"/>
    <dgm:cxn modelId="{00B4CC02-5423-4B92-8395-99CCB231E51B}" type="presParOf" srcId="{36E4AC64-AA4D-47EC-A303-F174E5D41078}" destId="{7333AB42-BBE4-49B9-9842-6B8934F3C3D7}" srcOrd="4" destOrd="0" presId="urn:microsoft.com/office/officeart/2005/8/layout/process2"/>
    <dgm:cxn modelId="{21A88853-511A-4D1E-86CE-A6C25E6413BE}" type="presParOf" srcId="{36E4AC64-AA4D-47EC-A303-F174E5D41078}" destId="{68E53C91-54A8-4563-87D8-547BBABCC10E}" srcOrd="5" destOrd="0" presId="urn:microsoft.com/office/officeart/2005/8/layout/process2"/>
    <dgm:cxn modelId="{62FB960B-F61E-4425-B497-A4176E0AF3D5}" type="presParOf" srcId="{68E53C91-54A8-4563-87D8-547BBABCC10E}" destId="{B3DDC5B0-A76C-4595-9DD2-0E39B166C48A}" srcOrd="0" destOrd="0" presId="urn:microsoft.com/office/officeart/2005/8/layout/process2"/>
    <dgm:cxn modelId="{A31904EE-748F-48BA-841D-3F1966F68134}" type="presParOf" srcId="{36E4AC64-AA4D-47EC-A303-F174E5D41078}" destId="{CD25F4E9-7F33-456B-BA6A-2019B4A85AD7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9CC55636-2CE0-407F-BC40-F3CD406F5E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EF78394-54E1-4023-8CB4-09E6FB95FFBB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>
          <a:solidFill>
            <a:schemeClr val="bg2">
              <a:lumMod val="90000"/>
              <a:lumOff val="10000"/>
            </a:schemeClr>
          </a:solidFill>
        </a:ln>
      </dgm:spPr>
      <dgm:t>
        <a:bodyPr/>
        <a:lstStyle/>
        <a:p>
          <a:pPr algn="ctr"/>
          <a:r>
            <a:rPr lang="hr-HR" sz="36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MULTIPLA SKLEROZA</a:t>
          </a:r>
          <a:endParaRPr lang="hr-HR" sz="3600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692B42E5-5F74-4F5E-88B5-45C3444DAD85}" type="parTrans" cxnId="{DAD68F46-61F7-4D54-BA6A-62DFD9C5499A}">
      <dgm:prSet/>
      <dgm:spPr/>
      <dgm:t>
        <a:bodyPr/>
        <a:lstStyle/>
        <a:p>
          <a:endParaRPr lang="hr-HR"/>
        </a:p>
      </dgm:t>
    </dgm:pt>
    <dgm:pt modelId="{147903D9-1C42-4374-93EC-6E8F67E580AF}" type="sibTrans" cxnId="{DAD68F46-61F7-4D54-BA6A-62DFD9C5499A}">
      <dgm:prSet/>
      <dgm:spPr/>
      <dgm:t>
        <a:bodyPr/>
        <a:lstStyle/>
        <a:p>
          <a:endParaRPr lang="hr-HR"/>
        </a:p>
      </dgm:t>
    </dgm:pt>
    <dgm:pt modelId="{BC311EFE-A0B3-429F-ACF3-462141538592}" type="pres">
      <dgm:prSet presAssocID="{9CC55636-2CE0-407F-BC40-F3CD406F5E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397E0B1-66DC-4D7A-9C1C-6497335188A3}" type="pres">
      <dgm:prSet presAssocID="{4EF78394-54E1-4023-8CB4-09E6FB95FFBB}" presName="parentText" presStyleLbl="node1" presStyleIdx="0" presStyleCnt="1" custScaleY="83791" custLinFactNeighborX="-1770" custLinFactNeighborY="-1728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AD68F46-61F7-4D54-BA6A-62DFD9C5499A}" srcId="{9CC55636-2CE0-407F-BC40-F3CD406F5E16}" destId="{4EF78394-54E1-4023-8CB4-09E6FB95FFBB}" srcOrd="0" destOrd="0" parTransId="{692B42E5-5F74-4F5E-88B5-45C3444DAD85}" sibTransId="{147903D9-1C42-4374-93EC-6E8F67E580AF}"/>
    <dgm:cxn modelId="{9C4110F6-F59E-4077-AFAA-76B8697186B7}" type="presOf" srcId="{4EF78394-54E1-4023-8CB4-09E6FB95FFBB}" destId="{D397E0B1-66DC-4D7A-9C1C-6497335188A3}" srcOrd="0" destOrd="0" presId="urn:microsoft.com/office/officeart/2005/8/layout/vList2"/>
    <dgm:cxn modelId="{649F7A48-F93B-4359-B6A0-28857D9EC6CB}" type="presOf" srcId="{9CC55636-2CE0-407F-BC40-F3CD406F5E16}" destId="{BC311EFE-A0B3-429F-ACF3-462141538592}" srcOrd="0" destOrd="0" presId="urn:microsoft.com/office/officeart/2005/8/layout/vList2"/>
    <dgm:cxn modelId="{E2791B11-7BDA-4E9F-B2F4-1A28109E1372}" type="presParOf" srcId="{BC311EFE-A0B3-429F-ACF3-462141538592}" destId="{D397E0B1-66DC-4D7A-9C1C-6497335188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15E3153D-98B4-493D-9EF6-AB2E4BDB2F0A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hr-HR"/>
        </a:p>
      </dgm:t>
    </dgm:pt>
    <dgm:pt modelId="{AB6207DE-4ED1-41CC-A9A7-3B5B54552552}" type="pres">
      <dgm:prSet presAssocID="{15E3153D-98B4-493D-9EF6-AB2E4BDB2F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</dgm:ptLst>
  <dgm:cxnLst>
    <dgm:cxn modelId="{6C72F608-3472-4856-A488-D5CB92CE8F5B}" type="presOf" srcId="{15E3153D-98B4-493D-9EF6-AB2E4BDB2F0A}" destId="{AB6207DE-4ED1-41CC-A9A7-3B5B5455255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E16B2A1D-4951-4F9F-ABCD-307FC003B5A4}" type="doc">
      <dgm:prSet loTypeId="urn:microsoft.com/office/officeart/2009/3/layout/StepUpProcess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C6918F0A-03F7-453B-BC5F-E0FC4EF216B4}">
      <dgm:prSet phldrT="[Text]" custT="1"/>
      <dgm:spPr/>
      <dgm:t>
        <a:bodyPr/>
        <a:lstStyle/>
        <a:p>
          <a:r>
            <a:rPr lang="hr-HR" sz="1800" dirty="0" smtClean="0"/>
            <a:t>prvih simptoma MS javljaju se       kasnije u korisnica OHK</a:t>
          </a:r>
          <a:endParaRPr lang="hr-HR" sz="1800" dirty="0"/>
        </a:p>
      </dgm:t>
    </dgm:pt>
    <dgm:pt modelId="{95F71411-6314-4FFF-A2A5-B9D02156D9D9}" type="sibTrans" cxnId="{E99844F8-B44A-4AD7-83B5-D85DE653EB8F}">
      <dgm:prSet/>
      <dgm:spPr/>
      <dgm:t>
        <a:bodyPr/>
        <a:lstStyle/>
        <a:p>
          <a:endParaRPr lang="hr-HR"/>
        </a:p>
      </dgm:t>
    </dgm:pt>
    <dgm:pt modelId="{23462CA8-A269-46C8-9CE9-1D1B68257BFD}" type="parTrans" cxnId="{E99844F8-B44A-4AD7-83B5-D85DE653EB8F}">
      <dgm:prSet/>
      <dgm:spPr/>
      <dgm:t>
        <a:bodyPr/>
        <a:lstStyle/>
        <a:p>
          <a:endParaRPr lang="hr-HR"/>
        </a:p>
      </dgm:t>
    </dgm:pt>
    <dgm:pt modelId="{D7EF09EC-229B-4F92-978D-E54EEAC94CF2}" type="pres">
      <dgm:prSet presAssocID="{E16B2A1D-4951-4F9F-ABCD-307FC003B5A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3D5260A6-3AB7-46CD-9FFF-8108AF8A76A8}" type="pres">
      <dgm:prSet presAssocID="{C6918F0A-03F7-453B-BC5F-E0FC4EF216B4}" presName="composite" presStyleCnt="0"/>
      <dgm:spPr/>
      <dgm:t>
        <a:bodyPr/>
        <a:lstStyle/>
        <a:p>
          <a:endParaRPr lang="hr-HR"/>
        </a:p>
      </dgm:t>
    </dgm:pt>
    <dgm:pt modelId="{8AFF4462-A440-41E3-A43E-712F551C8CA9}" type="pres">
      <dgm:prSet presAssocID="{C6918F0A-03F7-453B-BC5F-E0FC4EF216B4}" presName="LShape" presStyleLbl="alignNode1" presStyleIdx="0" presStyleCnt="1"/>
      <dgm:spPr/>
      <dgm:t>
        <a:bodyPr/>
        <a:lstStyle/>
        <a:p>
          <a:endParaRPr lang="hr-HR"/>
        </a:p>
      </dgm:t>
    </dgm:pt>
    <dgm:pt modelId="{872E00AA-526C-4271-95CE-E415FF02CACB}" type="pres">
      <dgm:prSet presAssocID="{C6918F0A-03F7-453B-BC5F-E0FC4EF216B4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99844F8-B44A-4AD7-83B5-D85DE653EB8F}" srcId="{E16B2A1D-4951-4F9F-ABCD-307FC003B5A4}" destId="{C6918F0A-03F7-453B-BC5F-E0FC4EF216B4}" srcOrd="0" destOrd="0" parTransId="{23462CA8-A269-46C8-9CE9-1D1B68257BFD}" sibTransId="{95F71411-6314-4FFF-A2A5-B9D02156D9D9}"/>
    <dgm:cxn modelId="{E9787F37-4B95-4E29-821D-71F74CEF647F}" type="presOf" srcId="{E16B2A1D-4951-4F9F-ABCD-307FC003B5A4}" destId="{D7EF09EC-229B-4F92-978D-E54EEAC94CF2}" srcOrd="0" destOrd="0" presId="urn:microsoft.com/office/officeart/2009/3/layout/StepUpProcess"/>
    <dgm:cxn modelId="{0415DECD-A847-4B22-94A3-9273E59BD6FD}" type="presOf" srcId="{C6918F0A-03F7-453B-BC5F-E0FC4EF216B4}" destId="{872E00AA-526C-4271-95CE-E415FF02CACB}" srcOrd="0" destOrd="0" presId="urn:microsoft.com/office/officeart/2009/3/layout/StepUpProcess"/>
    <dgm:cxn modelId="{877AD53A-92E5-4EF4-8A98-5439DE08D37E}" type="presParOf" srcId="{D7EF09EC-229B-4F92-978D-E54EEAC94CF2}" destId="{3D5260A6-3AB7-46CD-9FFF-8108AF8A76A8}" srcOrd="0" destOrd="0" presId="urn:microsoft.com/office/officeart/2009/3/layout/StepUpProcess"/>
    <dgm:cxn modelId="{B6FC0A1D-E9E5-4FDD-B835-007986075892}" type="presParOf" srcId="{3D5260A6-3AB7-46CD-9FFF-8108AF8A76A8}" destId="{8AFF4462-A440-41E3-A43E-712F551C8CA9}" srcOrd="0" destOrd="0" presId="urn:microsoft.com/office/officeart/2009/3/layout/StepUpProcess"/>
    <dgm:cxn modelId="{6FE88317-FAF7-428B-A36E-3ECF2493BCD8}" type="presParOf" srcId="{3D5260A6-3AB7-46CD-9FFF-8108AF8A76A8}" destId="{872E00AA-526C-4271-95CE-E415FF02CAC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9CC55636-2CE0-407F-BC40-F3CD406F5E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EF78394-54E1-4023-8CB4-09E6FB95FFBB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>
          <a:solidFill>
            <a:schemeClr val="bg2">
              <a:lumMod val="90000"/>
              <a:lumOff val="10000"/>
            </a:schemeClr>
          </a:solidFill>
        </a:ln>
      </dgm:spPr>
      <dgm:t>
        <a:bodyPr/>
        <a:lstStyle/>
        <a:p>
          <a:pPr algn="ctr"/>
          <a:r>
            <a:rPr lang="hr-HR" sz="36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MENSTRUALNA MIGRENA</a:t>
          </a:r>
          <a:endParaRPr lang="hr-HR" sz="3600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692B42E5-5F74-4F5E-88B5-45C3444DAD85}" type="parTrans" cxnId="{DAD68F46-61F7-4D54-BA6A-62DFD9C5499A}">
      <dgm:prSet/>
      <dgm:spPr/>
      <dgm:t>
        <a:bodyPr/>
        <a:lstStyle/>
        <a:p>
          <a:endParaRPr lang="hr-HR"/>
        </a:p>
      </dgm:t>
    </dgm:pt>
    <dgm:pt modelId="{147903D9-1C42-4374-93EC-6E8F67E580AF}" type="sibTrans" cxnId="{DAD68F46-61F7-4D54-BA6A-62DFD9C5499A}">
      <dgm:prSet/>
      <dgm:spPr/>
      <dgm:t>
        <a:bodyPr/>
        <a:lstStyle/>
        <a:p>
          <a:endParaRPr lang="hr-HR"/>
        </a:p>
      </dgm:t>
    </dgm:pt>
    <dgm:pt modelId="{BC311EFE-A0B3-429F-ACF3-462141538592}" type="pres">
      <dgm:prSet presAssocID="{9CC55636-2CE0-407F-BC40-F3CD406F5E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397E0B1-66DC-4D7A-9C1C-6497335188A3}" type="pres">
      <dgm:prSet presAssocID="{4EF78394-54E1-4023-8CB4-09E6FB95FFBB}" presName="parentText" presStyleLbl="node1" presStyleIdx="0" presStyleCnt="1" custScaleY="83791" custLinFactNeighborX="-1770" custLinFactNeighborY="-1728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AD68F46-61F7-4D54-BA6A-62DFD9C5499A}" srcId="{9CC55636-2CE0-407F-BC40-F3CD406F5E16}" destId="{4EF78394-54E1-4023-8CB4-09E6FB95FFBB}" srcOrd="0" destOrd="0" parTransId="{692B42E5-5F74-4F5E-88B5-45C3444DAD85}" sibTransId="{147903D9-1C42-4374-93EC-6E8F67E580AF}"/>
    <dgm:cxn modelId="{3D6BC9FB-8BBF-439A-86A2-2AC1548C2961}" type="presOf" srcId="{4EF78394-54E1-4023-8CB4-09E6FB95FFBB}" destId="{D397E0B1-66DC-4D7A-9C1C-6497335188A3}" srcOrd="0" destOrd="0" presId="urn:microsoft.com/office/officeart/2005/8/layout/vList2"/>
    <dgm:cxn modelId="{0BE42A28-2E97-4C0E-B50E-6B7A735F12CF}" type="presOf" srcId="{9CC55636-2CE0-407F-BC40-F3CD406F5E16}" destId="{BC311EFE-A0B3-429F-ACF3-462141538592}" srcOrd="0" destOrd="0" presId="urn:microsoft.com/office/officeart/2005/8/layout/vList2"/>
    <dgm:cxn modelId="{D14DC54C-096B-4AD6-B7A2-B94E00ACF842}" type="presParOf" srcId="{BC311EFE-A0B3-429F-ACF3-462141538592}" destId="{D397E0B1-66DC-4D7A-9C1C-6497335188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7EE63A3A-2C7D-4CB5-B9BC-E730CBD4F2D7}" type="doc">
      <dgm:prSet loTypeId="urn:microsoft.com/office/officeart/2009/3/layout/StepUpProcess" loCatId="process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0B482F84-99D9-43FA-AC5D-F6DC3C56166B}">
      <dgm:prSet phldrT="[Text]" custT="1"/>
      <dgm:spPr/>
      <dgm:t>
        <a:bodyPr/>
        <a:lstStyle/>
        <a:p>
          <a:r>
            <a:rPr lang="pl-PL" sz="2000" dirty="0" smtClean="0"/>
            <a:t>minimalna </a:t>
          </a:r>
          <a:r>
            <a:rPr lang="pl-PL" sz="2000" dirty="0" err="1" smtClean="0"/>
            <a:t>promjena</a:t>
          </a:r>
          <a:r>
            <a:rPr lang="pl-PL" sz="2000" dirty="0" smtClean="0"/>
            <a:t> u </a:t>
          </a:r>
          <a:r>
            <a:rPr lang="pl-PL" sz="2000" dirty="0" err="1" smtClean="0"/>
            <a:t>hormonalnim</a:t>
          </a:r>
          <a:r>
            <a:rPr lang="pl-PL" sz="2000" dirty="0" smtClean="0"/>
            <a:t> </a:t>
          </a:r>
          <a:r>
            <a:rPr lang="pl-PL" sz="2000" dirty="0" err="1" smtClean="0"/>
            <a:t>koncentracijama</a:t>
          </a:r>
          <a:r>
            <a:rPr lang="pl-PL" sz="2000" dirty="0" smtClean="0"/>
            <a:t> </a:t>
          </a:r>
          <a:r>
            <a:rPr lang="pl-PL" sz="2000" dirty="0" err="1" smtClean="0"/>
            <a:t>uz</a:t>
          </a:r>
          <a:r>
            <a:rPr lang="pl-PL" sz="2000" dirty="0" smtClean="0"/>
            <a:t> OHK</a:t>
          </a:r>
          <a:endParaRPr lang="hr-HR" sz="2000" dirty="0"/>
        </a:p>
      </dgm:t>
    </dgm:pt>
    <dgm:pt modelId="{4D50F6B6-8998-4A72-B52A-F182A3ED9182}" type="parTrans" cxnId="{92BCAD83-79D2-48D5-853E-D7E3A69B745B}">
      <dgm:prSet/>
      <dgm:spPr/>
      <dgm:t>
        <a:bodyPr/>
        <a:lstStyle/>
        <a:p>
          <a:endParaRPr lang="hr-HR"/>
        </a:p>
      </dgm:t>
    </dgm:pt>
    <dgm:pt modelId="{9F1BA3B0-9637-4FFE-AE09-D96765DB9487}" type="sibTrans" cxnId="{92BCAD83-79D2-48D5-853E-D7E3A69B745B}">
      <dgm:prSet/>
      <dgm:spPr/>
      <dgm:t>
        <a:bodyPr/>
        <a:lstStyle/>
        <a:p>
          <a:endParaRPr lang="hr-HR"/>
        </a:p>
      </dgm:t>
    </dgm:pt>
    <dgm:pt modelId="{6DB05A5F-0300-40A2-831D-41434BAB04B6}">
      <dgm:prSet phldrT="[Text]" custT="1"/>
      <dgm:spPr/>
      <dgm:t>
        <a:bodyPr/>
        <a:lstStyle/>
        <a:p>
          <a:r>
            <a:rPr lang="hr-HR" sz="2000" dirty="0" smtClean="0"/>
            <a:t>uzimanje kontinuirano bez pauze</a:t>
          </a:r>
          <a:endParaRPr lang="hr-HR" sz="2000" dirty="0"/>
        </a:p>
      </dgm:t>
    </dgm:pt>
    <dgm:pt modelId="{3E08076A-DBEF-4081-9F4C-4A80851C1D60}" type="parTrans" cxnId="{1EE48AC3-4A57-44F1-8D69-99A737654F9E}">
      <dgm:prSet/>
      <dgm:spPr/>
      <dgm:t>
        <a:bodyPr/>
        <a:lstStyle/>
        <a:p>
          <a:endParaRPr lang="hr-HR"/>
        </a:p>
      </dgm:t>
    </dgm:pt>
    <dgm:pt modelId="{378ECAC0-8FCE-4BA7-A6BA-C76258DE7FB4}" type="sibTrans" cxnId="{1EE48AC3-4A57-44F1-8D69-99A737654F9E}">
      <dgm:prSet/>
      <dgm:spPr/>
      <dgm:t>
        <a:bodyPr/>
        <a:lstStyle/>
        <a:p>
          <a:endParaRPr lang="hr-HR"/>
        </a:p>
      </dgm:t>
    </dgm:pt>
    <dgm:pt modelId="{048309C4-0D18-4668-AF71-953470B49EEF}" type="pres">
      <dgm:prSet presAssocID="{7EE63A3A-2C7D-4CB5-B9BC-E730CBD4F2D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45674728-ADAA-47FC-9AE2-079DB12B63C7}" type="pres">
      <dgm:prSet presAssocID="{0B482F84-99D9-43FA-AC5D-F6DC3C56166B}" presName="composite" presStyleCnt="0"/>
      <dgm:spPr/>
    </dgm:pt>
    <dgm:pt modelId="{1DC14F85-BA65-422C-B01B-8B8C5A7ADD8A}" type="pres">
      <dgm:prSet presAssocID="{0B482F84-99D9-43FA-AC5D-F6DC3C56166B}" presName="LShape" presStyleLbl="alignNode1" presStyleIdx="0" presStyleCnt="3"/>
      <dgm:spPr/>
    </dgm:pt>
    <dgm:pt modelId="{F75503D6-BDAF-4C92-9366-5144C6F4E9DD}" type="pres">
      <dgm:prSet presAssocID="{0B482F84-99D9-43FA-AC5D-F6DC3C56166B}" presName="ParentText" presStyleLbl="revTx" presStyleIdx="0" presStyleCnt="2" custScaleX="81711" custScaleY="84860" custLinFactNeighborX="2835" custLinFactNeighborY="102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144B694-4AC7-41A0-8A60-CCF0740BEAAA}" type="pres">
      <dgm:prSet presAssocID="{0B482F84-99D9-43FA-AC5D-F6DC3C56166B}" presName="Triangle" presStyleLbl="alignNode1" presStyleIdx="1" presStyleCnt="3"/>
      <dgm:spPr/>
    </dgm:pt>
    <dgm:pt modelId="{10105D4F-B0BF-438A-B36C-480769665AE8}" type="pres">
      <dgm:prSet presAssocID="{9F1BA3B0-9637-4FFE-AE09-D96765DB9487}" presName="sibTrans" presStyleCnt="0"/>
      <dgm:spPr/>
    </dgm:pt>
    <dgm:pt modelId="{63719CDB-1984-4B4A-BC3F-902B75704814}" type="pres">
      <dgm:prSet presAssocID="{9F1BA3B0-9637-4FFE-AE09-D96765DB9487}" presName="space" presStyleCnt="0"/>
      <dgm:spPr/>
    </dgm:pt>
    <dgm:pt modelId="{F5CE6921-E916-4A10-BB40-E5F4888C6818}" type="pres">
      <dgm:prSet presAssocID="{6DB05A5F-0300-40A2-831D-41434BAB04B6}" presName="composite" presStyleCnt="0"/>
      <dgm:spPr/>
    </dgm:pt>
    <dgm:pt modelId="{10AD2326-2F88-4EBD-9504-1F195E4A288C}" type="pres">
      <dgm:prSet presAssocID="{6DB05A5F-0300-40A2-831D-41434BAB04B6}" presName="LShape" presStyleLbl="alignNode1" presStyleIdx="2" presStyleCnt="3"/>
      <dgm:spPr/>
    </dgm:pt>
    <dgm:pt modelId="{86E8708C-B515-4E45-B3F0-8A67C9562985}" type="pres">
      <dgm:prSet presAssocID="{6DB05A5F-0300-40A2-831D-41434BAB04B6}" presName="ParentText" presStyleLbl="revTx" presStyleIdx="1" presStyleCnt="2" custScaleX="82721" custLinFactNeighborX="2603" custLinFactNeighborY="75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B5C952C-152F-41FA-AE26-C212EED0289A}" type="presOf" srcId="{6DB05A5F-0300-40A2-831D-41434BAB04B6}" destId="{86E8708C-B515-4E45-B3F0-8A67C9562985}" srcOrd="0" destOrd="0" presId="urn:microsoft.com/office/officeart/2009/3/layout/StepUpProcess"/>
    <dgm:cxn modelId="{1EE48AC3-4A57-44F1-8D69-99A737654F9E}" srcId="{7EE63A3A-2C7D-4CB5-B9BC-E730CBD4F2D7}" destId="{6DB05A5F-0300-40A2-831D-41434BAB04B6}" srcOrd="1" destOrd="0" parTransId="{3E08076A-DBEF-4081-9F4C-4A80851C1D60}" sibTransId="{378ECAC0-8FCE-4BA7-A6BA-C76258DE7FB4}"/>
    <dgm:cxn modelId="{92BCAD83-79D2-48D5-853E-D7E3A69B745B}" srcId="{7EE63A3A-2C7D-4CB5-B9BC-E730CBD4F2D7}" destId="{0B482F84-99D9-43FA-AC5D-F6DC3C56166B}" srcOrd="0" destOrd="0" parTransId="{4D50F6B6-8998-4A72-B52A-F182A3ED9182}" sibTransId="{9F1BA3B0-9637-4FFE-AE09-D96765DB9487}"/>
    <dgm:cxn modelId="{3488C40D-F5F7-4506-9B4F-A430F5C0A843}" type="presOf" srcId="{0B482F84-99D9-43FA-AC5D-F6DC3C56166B}" destId="{F75503D6-BDAF-4C92-9366-5144C6F4E9DD}" srcOrd="0" destOrd="0" presId="urn:microsoft.com/office/officeart/2009/3/layout/StepUpProcess"/>
    <dgm:cxn modelId="{68A10C9A-C004-4149-812E-E1000C054CCD}" type="presOf" srcId="{7EE63A3A-2C7D-4CB5-B9BC-E730CBD4F2D7}" destId="{048309C4-0D18-4668-AF71-953470B49EEF}" srcOrd="0" destOrd="0" presId="urn:microsoft.com/office/officeart/2009/3/layout/StepUpProcess"/>
    <dgm:cxn modelId="{69238F71-4E34-4425-A31B-CD77461EE79B}" type="presParOf" srcId="{048309C4-0D18-4668-AF71-953470B49EEF}" destId="{45674728-ADAA-47FC-9AE2-079DB12B63C7}" srcOrd="0" destOrd="0" presId="urn:microsoft.com/office/officeart/2009/3/layout/StepUpProcess"/>
    <dgm:cxn modelId="{64ECCA47-5708-469F-AC7F-AE52A7E4E70C}" type="presParOf" srcId="{45674728-ADAA-47FC-9AE2-079DB12B63C7}" destId="{1DC14F85-BA65-422C-B01B-8B8C5A7ADD8A}" srcOrd="0" destOrd="0" presId="urn:microsoft.com/office/officeart/2009/3/layout/StepUpProcess"/>
    <dgm:cxn modelId="{BB9E55FE-A7B4-4B8D-A3D2-E61C53F651F8}" type="presParOf" srcId="{45674728-ADAA-47FC-9AE2-079DB12B63C7}" destId="{F75503D6-BDAF-4C92-9366-5144C6F4E9DD}" srcOrd="1" destOrd="0" presId="urn:microsoft.com/office/officeart/2009/3/layout/StepUpProcess"/>
    <dgm:cxn modelId="{16D53DAE-C659-425E-97DC-CB2FA1664DFD}" type="presParOf" srcId="{45674728-ADAA-47FC-9AE2-079DB12B63C7}" destId="{D144B694-4AC7-41A0-8A60-CCF0740BEAAA}" srcOrd="2" destOrd="0" presId="urn:microsoft.com/office/officeart/2009/3/layout/StepUpProcess"/>
    <dgm:cxn modelId="{70D6A31D-FF35-4197-ACB3-A3D77A642E41}" type="presParOf" srcId="{048309C4-0D18-4668-AF71-953470B49EEF}" destId="{10105D4F-B0BF-438A-B36C-480769665AE8}" srcOrd="1" destOrd="0" presId="urn:microsoft.com/office/officeart/2009/3/layout/StepUpProcess"/>
    <dgm:cxn modelId="{73952B69-8621-4CE1-91B4-26FEF9522959}" type="presParOf" srcId="{10105D4F-B0BF-438A-B36C-480769665AE8}" destId="{63719CDB-1984-4B4A-BC3F-902B75704814}" srcOrd="0" destOrd="0" presId="urn:microsoft.com/office/officeart/2009/3/layout/StepUpProcess"/>
    <dgm:cxn modelId="{8E3E660D-70A5-4DA7-802C-7C55139B42B0}" type="presParOf" srcId="{048309C4-0D18-4668-AF71-953470B49EEF}" destId="{F5CE6921-E916-4A10-BB40-E5F4888C6818}" srcOrd="2" destOrd="0" presId="urn:microsoft.com/office/officeart/2009/3/layout/StepUpProcess"/>
    <dgm:cxn modelId="{5C6CDA1C-3E94-48A3-B6A0-122DF869C578}" type="presParOf" srcId="{F5CE6921-E916-4A10-BB40-E5F4888C6818}" destId="{10AD2326-2F88-4EBD-9504-1F195E4A288C}" srcOrd="0" destOrd="0" presId="urn:microsoft.com/office/officeart/2009/3/layout/StepUpProcess"/>
    <dgm:cxn modelId="{360EA347-E10E-494A-8798-3AA513F0847C}" type="presParOf" srcId="{F5CE6921-E916-4A10-BB40-E5F4888C6818}" destId="{86E8708C-B515-4E45-B3F0-8A67C956298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9CC55636-2CE0-407F-BC40-F3CD406F5E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EF78394-54E1-4023-8CB4-09E6FB95FFBB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>
          <a:solidFill>
            <a:schemeClr val="bg2">
              <a:lumMod val="90000"/>
              <a:lumOff val="10000"/>
            </a:schemeClr>
          </a:solidFill>
        </a:ln>
      </dgm:spPr>
      <dgm:t>
        <a:bodyPr/>
        <a:lstStyle/>
        <a:p>
          <a:pPr algn="ctr"/>
          <a:r>
            <a:rPr lang="hr-HR" sz="36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MINERALNA GUSTOĆA KOSTI</a:t>
          </a:r>
          <a:endParaRPr lang="hr-HR" sz="3600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692B42E5-5F74-4F5E-88B5-45C3444DAD85}" type="parTrans" cxnId="{DAD68F46-61F7-4D54-BA6A-62DFD9C5499A}">
      <dgm:prSet/>
      <dgm:spPr/>
      <dgm:t>
        <a:bodyPr/>
        <a:lstStyle/>
        <a:p>
          <a:endParaRPr lang="hr-HR"/>
        </a:p>
      </dgm:t>
    </dgm:pt>
    <dgm:pt modelId="{147903D9-1C42-4374-93EC-6E8F67E580AF}" type="sibTrans" cxnId="{DAD68F46-61F7-4D54-BA6A-62DFD9C5499A}">
      <dgm:prSet/>
      <dgm:spPr/>
      <dgm:t>
        <a:bodyPr/>
        <a:lstStyle/>
        <a:p>
          <a:endParaRPr lang="hr-HR"/>
        </a:p>
      </dgm:t>
    </dgm:pt>
    <dgm:pt modelId="{BC311EFE-A0B3-429F-ACF3-462141538592}" type="pres">
      <dgm:prSet presAssocID="{9CC55636-2CE0-407F-BC40-F3CD406F5E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397E0B1-66DC-4D7A-9C1C-6497335188A3}" type="pres">
      <dgm:prSet presAssocID="{4EF78394-54E1-4023-8CB4-09E6FB95FFBB}" presName="parentText" presStyleLbl="node1" presStyleIdx="0" presStyleCnt="1" custScaleY="83791" custLinFactY="63211" custLinFactNeighborX="2566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AD68F46-61F7-4D54-BA6A-62DFD9C5499A}" srcId="{9CC55636-2CE0-407F-BC40-F3CD406F5E16}" destId="{4EF78394-54E1-4023-8CB4-09E6FB95FFBB}" srcOrd="0" destOrd="0" parTransId="{692B42E5-5F74-4F5E-88B5-45C3444DAD85}" sibTransId="{147903D9-1C42-4374-93EC-6E8F67E580AF}"/>
    <dgm:cxn modelId="{B9347707-868E-4F5A-8320-ED8E19A32BB4}" type="presOf" srcId="{9CC55636-2CE0-407F-BC40-F3CD406F5E16}" destId="{BC311EFE-A0B3-429F-ACF3-462141538592}" srcOrd="0" destOrd="0" presId="urn:microsoft.com/office/officeart/2005/8/layout/vList2"/>
    <dgm:cxn modelId="{975BB939-1AD1-4786-AAA5-20A636BFC115}" type="presOf" srcId="{4EF78394-54E1-4023-8CB4-09E6FB95FFBB}" destId="{D397E0B1-66DC-4D7A-9C1C-6497335188A3}" srcOrd="0" destOrd="0" presId="urn:microsoft.com/office/officeart/2005/8/layout/vList2"/>
    <dgm:cxn modelId="{5F54D79B-5619-4E97-A234-AEF587A6442C}" type="presParOf" srcId="{BC311EFE-A0B3-429F-ACF3-462141538592}" destId="{D397E0B1-66DC-4D7A-9C1C-6497335188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31EE91BE-A6D7-4D85-B62F-4F8294B2DE3A}" type="doc">
      <dgm:prSet loTypeId="urn:microsoft.com/office/officeart/2009/3/layout/IncreasingArrowsProcess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E80F526B-AA41-414A-A133-949362C320A2}">
      <dgm:prSet phldrT="[Text]" custT="1"/>
      <dgm:spPr/>
      <dgm:t>
        <a:bodyPr/>
        <a:lstStyle/>
        <a:p>
          <a:r>
            <a:rPr lang="hr-HR" sz="2400" b="1" dirty="0" smtClean="0"/>
            <a:t>da OHK</a:t>
          </a:r>
          <a:endParaRPr lang="hr-HR" sz="2400" b="1" dirty="0"/>
        </a:p>
      </dgm:t>
    </dgm:pt>
    <dgm:pt modelId="{22308082-6E30-4348-B5D6-0001C566F5C8}" type="parTrans" cxnId="{E02E4C7B-E02A-4820-879D-3DA3411EB004}">
      <dgm:prSet/>
      <dgm:spPr/>
      <dgm:t>
        <a:bodyPr/>
        <a:lstStyle/>
        <a:p>
          <a:endParaRPr lang="hr-HR"/>
        </a:p>
      </dgm:t>
    </dgm:pt>
    <dgm:pt modelId="{402FB868-BBF6-4541-A62B-1DE027977D2E}" type="sibTrans" cxnId="{E02E4C7B-E02A-4820-879D-3DA3411EB004}">
      <dgm:prSet/>
      <dgm:spPr/>
      <dgm:t>
        <a:bodyPr/>
        <a:lstStyle/>
        <a:p>
          <a:endParaRPr lang="hr-HR"/>
        </a:p>
      </dgm:t>
    </dgm:pt>
    <dgm:pt modelId="{C98E94D6-9045-4933-B685-4C351D8EA14D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hr-HR" sz="1800" dirty="0" smtClean="0"/>
            <a:t>- 50</a:t>
          </a:r>
          <a:r>
            <a:rPr lang="hr-HR" sz="1800" b="0" dirty="0" smtClean="0">
              <a:latin typeface="+mn-lt"/>
            </a:rPr>
            <a:t>μg</a:t>
          </a:r>
          <a:r>
            <a:rPr lang="hr-HR" sz="1800" dirty="0" smtClean="0"/>
            <a:t> EE - blagotvorni učinak</a:t>
          </a:r>
        </a:p>
      </dgm:t>
    </dgm:pt>
    <dgm:pt modelId="{448C0066-D1A3-4256-9382-28412C8B3DB8}" type="parTrans" cxnId="{AA07745D-FDB0-4FD7-9FC9-B4B9CCEBAC6B}">
      <dgm:prSet/>
      <dgm:spPr/>
      <dgm:t>
        <a:bodyPr/>
        <a:lstStyle/>
        <a:p>
          <a:endParaRPr lang="hr-HR"/>
        </a:p>
      </dgm:t>
    </dgm:pt>
    <dgm:pt modelId="{AA4A5D8E-6E9A-47EF-BBF2-7E36ABEAE773}" type="sibTrans" cxnId="{AA07745D-FDB0-4FD7-9FC9-B4B9CCEBAC6B}">
      <dgm:prSet/>
      <dgm:spPr/>
      <dgm:t>
        <a:bodyPr/>
        <a:lstStyle/>
        <a:p>
          <a:endParaRPr lang="hr-HR"/>
        </a:p>
      </dgm:t>
    </dgm:pt>
    <dgm:pt modelId="{544A3EE9-B1CB-4059-BCF0-DA84221CE485}">
      <dgm:prSet phldrT="[Text]" custT="1"/>
      <dgm:spPr/>
      <dgm:t>
        <a:bodyPr/>
        <a:lstStyle/>
        <a:p>
          <a:r>
            <a:rPr lang="hr-HR" sz="2400" b="1" dirty="0" smtClean="0"/>
            <a:t>ne OHK</a:t>
          </a:r>
          <a:endParaRPr lang="hr-HR" sz="2400" b="1" dirty="0"/>
        </a:p>
      </dgm:t>
    </dgm:pt>
    <dgm:pt modelId="{6A787150-2EF1-4AFD-A2EE-B7D0B60C725F}" type="parTrans" cxnId="{DC679F6E-F463-4918-AEB0-1798621168C9}">
      <dgm:prSet/>
      <dgm:spPr/>
      <dgm:t>
        <a:bodyPr/>
        <a:lstStyle/>
        <a:p>
          <a:endParaRPr lang="hr-HR"/>
        </a:p>
      </dgm:t>
    </dgm:pt>
    <dgm:pt modelId="{C4CAF47A-E4FC-4335-B0BB-170504435A50}" type="sibTrans" cxnId="{DC679F6E-F463-4918-AEB0-1798621168C9}">
      <dgm:prSet/>
      <dgm:spPr/>
      <dgm:t>
        <a:bodyPr/>
        <a:lstStyle/>
        <a:p>
          <a:endParaRPr lang="hr-HR"/>
        </a:p>
      </dgm:t>
    </dgm:pt>
    <dgm:pt modelId="{BFDA7B94-3C50-40A7-B9C6-6A7B2B117C70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hr-HR" sz="1800" b="0" dirty="0" smtClean="0"/>
            <a:t>-</a:t>
          </a:r>
          <a:r>
            <a:rPr lang="hr-HR" sz="1800" b="1" dirty="0" smtClean="0"/>
            <a:t> mlađe žene </a:t>
          </a:r>
          <a:r>
            <a:rPr lang="hr-HR" sz="1800" dirty="0" smtClean="0"/>
            <a:t>uz OHK -↓ BMD</a:t>
          </a:r>
        </a:p>
        <a:p>
          <a:pPr>
            <a:lnSpc>
              <a:spcPct val="100000"/>
            </a:lnSpc>
          </a:pPr>
          <a:r>
            <a:rPr lang="hr-HR" sz="1800" dirty="0" smtClean="0"/>
            <a:t>- kod </a:t>
          </a:r>
          <a:r>
            <a:rPr lang="hr-HR" sz="1800" b="1" dirty="0" smtClean="0"/>
            <a:t>anoreksije nervoze </a:t>
          </a:r>
          <a:r>
            <a:rPr lang="hr-HR" sz="1800" dirty="0" smtClean="0"/>
            <a:t>– estrogen ↑ koštanu resorpciju</a:t>
          </a:r>
          <a:endParaRPr lang="hr-HR" sz="1800" dirty="0"/>
        </a:p>
      </dgm:t>
    </dgm:pt>
    <dgm:pt modelId="{F9AEB423-98A7-4D66-A815-1528674ED557}" type="sibTrans" cxnId="{DAFEF360-297C-4C87-87EE-B8FDBB2328A2}">
      <dgm:prSet/>
      <dgm:spPr/>
      <dgm:t>
        <a:bodyPr/>
        <a:lstStyle/>
        <a:p>
          <a:endParaRPr lang="hr-HR"/>
        </a:p>
      </dgm:t>
    </dgm:pt>
    <dgm:pt modelId="{9E257137-08EC-41F5-8907-0814DB721868}" type="parTrans" cxnId="{DAFEF360-297C-4C87-87EE-B8FDBB2328A2}">
      <dgm:prSet/>
      <dgm:spPr/>
      <dgm:t>
        <a:bodyPr/>
        <a:lstStyle/>
        <a:p>
          <a:endParaRPr lang="hr-HR"/>
        </a:p>
      </dgm:t>
    </dgm:pt>
    <dgm:pt modelId="{5F623602-E30A-4AF1-A80F-D54184663544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hr-HR" sz="1800" b="1" dirty="0" smtClean="0">
              <a:solidFill>
                <a:schemeClr val="accent3"/>
              </a:solidFill>
            </a:rPr>
            <a:t>GESTAGENI</a:t>
          </a:r>
          <a:endParaRPr lang="hr-HR" sz="1800" dirty="0"/>
        </a:p>
      </dgm:t>
    </dgm:pt>
    <dgm:pt modelId="{379785B8-944F-4B4A-930C-2259A62574CA}" type="parTrans" cxnId="{EDD4E7D5-D5F5-4587-8BE4-751C819C8421}">
      <dgm:prSet/>
      <dgm:spPr/>
      <dgm:t>
        <a:bodyPr/>
        <a:lstStyle/>
        <a:p>
          <a:endParaRPr lang="hr-HR"/>
        </a:p>
      </dgm:t>
    </dgm:pt>
    <dgm:pt modelId="{5F981AC6-3376-4A32-B241-6099D468C754}" type="sibTrans" cxnId="{EDD4E7D5-D5F5-4587-8BE4-751C819C8421}">
      <dgm:prSet/>
      <dgm:spPr/>
      <dgm:t>
        <a:bodyPr/>
        <a:lstStyle/>
        <a:p>
          <a:endParaRPr lang="hr-HR"/>
        </a:p>
      </dgm:t>
    </dgm:pt>
    <dgm:pt modelId="{4DAFFFB6-4DFD-4263-910C-C67FE5D8C2BA}">
      <dgm:prSet phldrT="[Text]" custT="1"/>
      <dgm:spPr/>
      <dgm:t>
        <a:bodyPr/>
        <a:lstStyle/>
        <a:p>
          <a:r>
            <a:rPr lang="hr-HR" sz="1800" dirty="0" smtClean="0"/>
            <a:t>- niske doze </a:t>
          </a:r>
          <a:r>
            <a:rPr lang="hr-HR" sz="1800" dirty="0" err="1" smtClean="0"/>
            <a:t>progesterone</a:t>
          </a:r>
          <a:r>
            <a:rPr lang="hr-HR" sz="1800" dirty="0" smtClean="0"/>
            <a:t> – ne utječu na BMD</a:t>
          </a:r>
          <a:endParaRPr lang="hr-HR" sz="1800" dirty="0"/>
        </a:p>
      </dgm:t>
    </dgm:pt>
    <dgm:pt modelId="{8B08FA7B-E1DD-4964-9578-40669DAE6842}" type="parTrans" cxnId="{52B32D38-263C-4864-96A5-F424E9D35C80}">
      <dgm:prSet/>
      <dgm:spPr/>
      <dgm:t>
        <a:bodyPr/>
        <a:lstStyle/>
        <a:p>
          <a:endParaRPr lang="hr-HR"/>
        </a:p>
      </dgm:t>
    </dgm:pt>
    <dgm:pt modelId="{EC9CCCD3-9401-458B-9D4A-AE9BDD4F0B65}" type="sibTrans" cxnId="{52B32D38-263C-4864-96A5-F424E9D35C80}">
      <dgm:prSet/>
      <dgm:spPr/>
      <dgm:t>
        <a:bodyPr/>
        <a:lstStyle/>
        <a:p>
          <a:endParaRPr lang="hr-HR"/>
        </a:p>
      </dgm:t>
    </dgm:pt>
    <dgm:pt modelId="{6ED38167-509D-4048-90AB-461FF08F70BB}">
      <dgm:prSet phldrT="[Text]" custT="1"/>
      <dgm:spPr/>
      <dgm:t>
        <a:bodyPr/>
        <a:lstStyle/>
        <a:p>
          <a:pPr>
            <a:lnSpc>
              <a:spcPct val="150000"/>
            </a:lnSpc>
          </a:pPr>
          <a:endParaRPr lang="hr-HR" sz="1800" dirty="0" smtClean="0"/>
        </a:p>
      </dgm:t>
    </dgm:pt>
    <dgm:pt modelId="{547F6ECB-70BF-4B0A-A946-89B19BADB9A0}" type="parTrans" cxnId="{B4251DBC-1F7B-4583-8C46-3419169FFF55}">
      <dgm:prSet/>
      <dgm:spPr/>
      <dgm:t>
        <a:bodyPr/>
        <a:lstStyle/>
        <a:p>
          <a:endParaRPr lang="hr-HR"/>
        </a:p>
      </dgm:t>
    </dgm:pt>
    <dgm:pt modelId="{BDD6DC90-DF31-4E15-809D-A6D434E458D1}" type="sibTrans" cxnId="{B4251DBC-1F7B-4583-8C46-3419169FFF55}">
      <dgm:prSet/>
      <dgm:spPr/>
      <dgm:t>
        <a:bodyPr/>
        <a:lstStyle/>
        <a:p>
          <a:endParaRPr lang="hr-HR"/>
        </a:p>
      </dgm:t>
    </dgm:pt>
    <dgm:pt modelId="{114E931F-9405-4876-A472-2E31FA6EF5B9}">
      <dgm:prSet phldrT="[Text]" custT="1"/>
      <dgm:spPr/>
      <dgm:t>
        <a:bodyPr/>
        <a:lstStyle/>
        <a:p>
          <a:r>
            <a:rPr lang="hr-HR" sz="1800" dirty="0" smtClean="0"/>
            <a:t>- ↑ doze </a:t>
          </a:r>
          <a:r>
            <a:rPr lang="hr-HR" sz="1800" dirty="0" err="1" smtClean="0"/>
            <a:t>progesterona</a:t>
          </a:r>
          <a:r>
            <a:rPr lang="hr-HR" sz="1800" dirty="0" smtClean="0"/>
            <a:t> – </a:t>
          </a:r>
          <a:r>
            <a:rPr lang="hr-HR" sz="1800" dirty="0" err="1" smtClean="0"/>
            <a:t>hipoestrinizam</a:t>
          </a:r>
          <a:r>
            <a:rPr lang="hr-HR" sz="1800" dirty="0" smtClean="0"/>
            <a:t> ↓ BMD</a:t>
          </a:r>
          <a:endParaRPr lang="hr-HR" sz="1800" dirty="0"/>
        </a:p>
      </dgm:t>
    </dgm:pt>
    <dgm:pt modelId="{D703659A-8011-494D-9CF5-A359404568E3}" type="parTrans" cxnId="{D531C473-5965-403E-B496-BE8E7AB61D6A}">
      <dgm:prSet/>
      <dgm:spPr/>
      <dgm:t>
        <a:bodyPr/>
        <a:lstStyle/>
        <a:p>
          <a:endParaRPr lang="hr-HR"/>
        </a:p>
      </dgm:t>
    </dgm:pt>
    <dgm:pt modelId="{075C1A48-6C5B-4D1F-898C-D6C059E0A517}" type="sibTrans" cxnId="{D531C473-5965-403E-B496-BE8E7AB61D6A}">
      <dgm:prSet/>
      <dgm:spPr/>
      <dgm:t>
        <a:bodyPr/>
        <a:lstStyle/>
        <a:p>
          <a:endParaRPr lang="hr-HR"/>
        </a:p>
      </dgm:t>
    </dgm:pt>
    <dgm:pt modelId="{5026BAA9-3A61-491E-9693-4FD99C97587D}">
      <dgm:prSet custT="1"/>
      <dgm:spPr/>
      <dgm:t>
        <a:bodyPr/>
        <a:lstStyle/>
        <a:p>
          <a:endParaRPr lang="hr-HR" sz="1800" dirty="0"/>
        </a:p>
      </dgm:t>
    </dgm:pt>
    <dgm:pt modelId="{CCFDEEA4-67AE-4347-BC1E-637619B005AF}" type="parTrans" cxnId="{2FBC489A-E59A-4D54-A8DC-249DC48A11E3}">
      <dgm:prSet/>
      <dgm:spPr/>
      <dgm:t>
        <a:bodyPr/>
        <a:lstStyle/>
        <a:p>
          <a:endParaRPr lang="hr-HR"/>
        </a:p>
      </dgm:t>
    </dgm:pt>
    <dgm:pt modelId="{27809F02-DBBF-46E8-8E5D-CFA18E9E5DE2}" type="sibTrans" cxnId="{2FBC489A-E59A-4D54-A8DC-249DC48A11E3}">
      <dgm:prSet/>
      <dgm:spPr/>
      <dgm:t>
        <a:bodyPr/>
        <a:lstStyle/>
        <a:p>
          <a:endParaRPr lang="hr-HR"/>
        </a:p>
      </dgm:t>
    </dgm:pt>
    <dgm:pt modelId="{93BD0DD1-0A0F-4CA9-A143-77E6FF59E61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hr-HR" sz="1800" dirty="0" smtClean="0"/>
            <a:t>- </a:t>
          </a:r>
          <a:r>
            <a:rPr lang="hr-HR" sz="1800" b="1" dirty="0" err="1" smtClean="0"/>
            <a:t>hipoestrinizma</a:t>
          </a:r>
          <a:r>
            <a:rPr lang="hr-HR" sz="1800" b="1" dirty="0" smtClean="0"/>
            <a:t> </a:t>
          </a:r>
        </a:p>
        <a:p>
          <a:pPr>
            <a:lnSpc>
              <a:spcPct val="100000"/>
            </a:lnSpc>
          </a:pPr>
          <a:r>
            <a:rPr lang="hr-HR" sz="1800" b="0" dirty="0" smtClean="0"/>
            <a:t>-</a:t>
          </a:r>
          <a:r>
            <a:rPr lang="hr-HR" sz="1800" b="1" dirty="0" smtClean="0"/>
            <a:t> </a:t>
          </a:r>
          <a:r>
            <a:rPr lang="hr-HR" sz="1800" dirty="0" smtClean="0"/>
            <a:t>↑ zaštita (OHK ˃ 5 godina)</a:t>
          </a:r>
          <a:endParaRPr lang="hr-HR" sz="1800" dirty="0"/>
        </a:p>
      </dgm:t>
    </dgm:pt>
    <dgm:pt modelId="{8410CDD8-A324-4BB5-B111-863D74D70DD5}" type="parTrans" cxnId="{83FD1DE4-062A-48D7-BD2B-A146C7F4688E}">
      <dgm:prSet/>
      <dgm:spPr/>
      <dgm:t>
        <a:bodyPr/>
        <a:lstStyle/>
        <a:p>
          <a:endParaRPr lang="hr-HR"/>
        </a:p>
      </dgm:t>
    </dgm:pt>
    <dgm:pt modelId="{738F5EEF-469D-4176-BE73-D6D6F9EBBC8B}" type="sibTrans" cxnId="{83FD1DE4-062A-48D7-BD2B-A146C7F4688E}">
      <dgm:prSet/>
      <dgm:spPr/>
      <dgm:t>
        <a:bodyPr/>
        <a:lstStyle/>
        <a:p>
          <a:endParaRPr lang="hr-HR"/>
        </a:p>
      </dgm:t>
    </dgm:pt>
    <dgm:pt modelId="{45655EBD-7C4F-4AEB-BD0E-0084642A020F}" type="pres">
      <dgm:prSet presAssocID="{31EE91BE-A6D7-4D85-B62F-4F8294B2DE3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4F77F0CD-E780-49EB-84A6-02E660667896}" type="pres">
      <dgm:prSet presAssocID="{E80F526B-AA41-414A-A133-949362C320A2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4FF0A3A-77BA-49C4-B0FE-FF9587E66764}" type="pres">
      <dgm:prSet presAssocID="{E80F526B-AA41-414A-A133-949362C320A2}" presName="childText1" presStyleLbl="solidAlignAcc1" presStyleIdx="0" presStyleCnt="3" custScaleX="105375" custScaleY="75446" custLinFactNeighborX="1719" custLinFactNeighborY="-145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8D633C9-6920-49F7-8D1E-252D77EF76AD}" type="pres">
      <dgm:prSet presAssocID="{544A3EE9-B1CB-4059-BCF0-DA84221CE485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654BA09-E1C6-47F2-8D46-E69A8EA23F1A}" type="pres">
      <dgm:prSet presAssocID="{544A3EE9-B1CB-4059-BCF0-DA84221CE485}" presName="childText2" presStyleLbl="solidAlignAcc1" presStyleIdx="1" presStyleCnt="3" custScaleX="99122" custScaleY="79422" custLinFactNeighborX="-16" custLinFactNeighborY="-125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04B3368-76BB-472C-97A0-E6FEB480126B}" type="pres">
      <dgm:prSet presAssocID="{5F623602-E30A-4AF1-A80F-D54184663544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8EBB9C7-0978-47C9-9F93-ED0DEF3C9F11}" type="pres">
      <dgm:prSet presAssocID="{5F623602-E30A-4AF1-A80F-D54184663544}" presName="childText3" presStyleLbl="solidAlignAcc1" presStyleIdx="2" presStyleCnt="3" custScaleX="99007" custScaleY="76048" custLinFactNeighborX="0" custLinFactNeighborY="-143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AFEF360-297C-4C87-87EE-B8FDBB2328A2}" srcId="{544A3EE9-B1CB-4059-BCF0-DA84221CE485}" destId="{BFDA7B94-3C50-40A7-B9C6-6A7B2B117C70}" srcOrd="0" destOrd="0" parTransId="{9E257137-08EC-41F5-8907-0814DB721868}" sibTransId="{F9AEB423-98A7-4D66-A815-1528674ED557}"/>
    <dgm:cxn modelId="{83FD1DE4-062A-48D7-BD2B-A146C7F4688E}" srcId="{E80F526B-AA41-414A-A133-949362C320A2}" destId="{93BD0DD1-0A0F-4CA9-A143-77E6FF59E618}" srcOrd="1" destOrd="0" parTransId="{8410CDD8-A324-4BB5-B111-863D74D70DD5}" sibTransId="{738F5EEF-469D-4176-BE73-D6D6F9EBBC8B}"/>
    <dgm:cxn modelId="{0D61DC77-CEA7-4C4D-BC6C-4E3ABDED9B11}" type="presOf" srcId="{93BD0DD1-0A0F-4CA9-A143-77E6FF59E618}" destId="{64FF0A3A-77BA-49C4-B0FE-FF9587E66764}" srcOrd="0" destOrd="1" presId="urn:microsoft.com/office/officeart/2009/3/layout/IncreasingArrowsProcess"/>
    <dgm:cxn modelId="{3255E0D7-55FE-4F74-B341-E870B3CBEF00}" type="presOf" srcId="{544A3EE9-B1CB-4059-BCF0-DA84221CE485}" destId="{18D633C9-6920-49F7-8D1E-252D77EF76AD}" srcOrd="0" destOrd="0" presId="urn:microsoft.com/office/officeart/2009/3/layout/IncreasingArrowsProcess"/>
    <dgm:cxn modelId="{DC3DCAFC-F4B0-4E11-AB35-D3E32199CCF7}" type="presOf" srcId="{31EE91BE-A6D7-4D85-B62F-4F8294B2DE3A}" destId="{45655EBD-7C4F-4AEB-BD0E-0084642A020F}" srcOrd="0" destOrd="0" presId="urn:microsoft.com/office/officeart/2009/3/layout/IncreasingArrowsProcess"/>
    <dgm:cxn modelId="{D531C473-5965-403E-B496-BE8E7AB61D6A}" srcId="{5F623602-E30A-4AF1-A80F-D54184663544}" destId="{114E931F-9405-4876-A472-2E31FA6EF5B9}" srcOrd="1" destOrd="0" parTransId="{D703659A-8011-494D-9CF5-A359404568E3}" sibTransId="{075C1A48-6C5B-4D1F-898C-D6C059E0A517}"/>
    <dgm:cxn modelId="{48C3E798-6A0D-4EC7-8579-6824E6A4422D}" type="presOf" srcId="{4DAFFFB6-4DFD-4263-910C-C67FE5D8C2BA}" destId="{98EBB9C7-0978-47C9-9F93-ED0DEF3C9F11}" srcOrd="0" destOrd="0" presId="urn:microsoft.com/office/officeart/2009/3/layout/IncreasingArrowsProcess"/>
    <dgm:cxn modelId="{D7977C37-3180-4C0D-9065-CF9941282F63}" type="presOf" srcId="{6ED38167-509D-4048-90AB-461FF08F70BB}" destId="{98EBB9C7-0978-47C9-9F93-ED0DEF3C9F11}" srcOrd="0" destOrd="3" presId="urn:microsoft.com/office/officeart/2009/3/layout/IncreasingArrowsProcess"/>
    <dgm:cxn modelId="{52B32D38-263C-4864-96A5-F424E9D35C80}" srcId="{5F623602-E30A-4AF1-A80F-D54184663544}" destId="{4DAFFFB6-4DFD-4263-910C-C67FE5D8C2BA}" srcOrd="0" destOrd="0" parTransId="{8B08FA7B-E1DD-4964-9578-40669DAE6842}" sibTransId="{EC9CCCD3-9401-458B-9D4A-AE9BDD4F0B65}"/>
    <dgm:cxn modelId="{08E2D8B3-684B-4B1E-B8D4-0E904807AB25}" type="presOf" srcId="{5026BAA9-3A61-491E-9693-4FD99C97587D}" destId="{98EBB9C7-0978-47C9-9F93-ED0DEF3C9F11}" srcOrd="0" destOrd="2" presId="urn:microsoft.com/office/officeart/2009/3/layout/IncreasingArrowsProcess"/>
    <dgm:cxn modelId="{A9F6AAB3-ABBC-46CA-93E6-2682E461916F}" type="presOf" srcId="{E80F526B-AA41-414A-A133-949362C320A2}" destId="{4F77F0CD-E780-49EB-84A6-02E660667896}" srcOrd="0" destOrd="0" presId="urn:microsoft.com/office/officeart/2009/3/layout/IncreasingArrowsProcess"/>
    <dgm:cxn modelId="{AA07745D-FDB0-4FD7-9FC9-B4B9CCEBAC6B}" srcId="{E80F526B-AA41-414A-A133-949362C320A2}" destId="{C98E94D6-9045-4933-B685-4C351D8EA14D}" srcOrd="0" destOrd="0" parTransId="{448C0066-D1A3-4256-9382-28412C8B3DB8}" sibTransId="{AA4A5D8E-6E9A-47EF-BBF2-7E36ABEAE773}"/>
    <dgm:cxn modelId="{BE040078-05FC-4B48-A3A3-107F6E3BA5FB}" type="presOf" srcId="{5F623602-E30A-4AF1-A80F-D54184663544}" destId="{904B3368-76BB-472C-97A0-E6FEB480126B}" srcOrd="0" destOrd="0" presId="urn:microsoft.com/office/officeart/2009/3/layout/IncreasingArrowsProcess"/>
    <dgm:cxn modelId="{DC679F6E-F463-4918-AEB0-1798621168C9}" srcId="{31EE91BE-A6D7-4D85-B62F-4F8294B2DE3A}" destId="{544A3EE9-B1CB-4059-BCF0-DA84221CE485}" srcOrd="1" destOrd="0" parTransId="{6A787150-2EF1-4AFD-A2EE-B7D0B60C725F}" sibTransId="{C4CAF47A-E4FC-4335-B0BB-170504435A50}"/>
    <dgm:cxn modelId="{EDD4E7D5-D5F5-4587-8BE4-751C819C8421}" srcId="{31EE91BE-A6D7-4D85-B62F-4F8294B2DE3A}" destId="{5F623602-E30A-4AF1-A80F-D54184663544}" srcOrd="2" destOrd="0" parTransId="{379785B8-944F-4B4A-930C-2259A62574CA}" sibTransId="{5F981AC6-3376-4A32-B241-6099D468C754}"/>
    <dgm:cxn modelId="{F6B4A89E-67FA-4068-B32C-1EF5D9D049FC}" type="presOf" srcId="{114E931F-9405-4876-A472-2E31FA6EF5B9}" destId="{98EBB9C7-0978-47C9-9F93-ED0DEF3C9F11}" srcOrd="0" destOrd="1" presId="urn:microsoft.com/office/officeart/2009/3/layout/IncreasingArrowsProcess"/>
    <dgm:cxn modelId="{641EA6C0-089D-47CC-9B34-AD1452945BE1}" type="presOf" srcId="{C98E94D6-9045-4933-B685-4C351D8EA14D}" destId="{64FF0A3A-77BA-49C4-B0FE-FF9587E66764}" srcOrd="0" destOrd="0" presId="urn:microsoft.com/office/officeart/2009/3/layout/IncreasingArrowsProcess"/>
    <dgm:cxn modelId="{6FF80E88-2CAE-4A05-A8EC-B436B8642165}" type="presOf" srcId="{BFDA7B94-3C50-40A7-B9C6-6A7B2B117C70}" destId="{7654BA09-E1C6-47F2-8D46-E69A8EA23F1A}" srcOrd="0" destOrd="0" presId="urn:microsoft.com/office/officeart/2009/3/layout/IncreasingArrowsProcess"/>
    <dgm:cxn modelId="{E02E4C7B-E02A-4820-879D-3DA3411EB004}" srcId="{31EE91BE-A6D7-4D85-B62F-4F8294B2DE3A}" destId="{E80F526B-AA41-414A-A133-949362C320A2}" srcOrd="0" destOrd="0" parTransId="{22308082-6E30-4348-B5D6-0001C566F5C8}" sibTransId="{402FB868-BBF6-4541-A62B-1DE027977D2E}"/>
    <dgm:cxn modelId="{2FBC489A-E59A-4D54-A8DC-249DC48A11E3}" srcId="{5F623602-E30A-4AF1-A80F-D54184663544}" destId="{5026BAA9-3A61-491E-9693-4FD99C97587D}" srcOrd="2" destOrd="0" parTransId="{CCFDEEA4-67AE-4347-BC1E-637619B005AF}" sibTransId="{27809F02-DBBF-46E8-8E5D-CFA18E9E5DE2}"/>
    <dgm:cxn modelId="{B4251DBC-1F7B-4583-8C46-3419169FFF55}" srcId="{5F623602-E30A-4AF1-A80F-D54184663544}" destId="{6ED38167-509D-4048-90AB-461FF08F70BB}" srcOrd="3" destOrd="0" parTransId="{547F6ECB-70BF-4B0A-A946-89B19BADB9A0}" sibTransId="{BDD6DC90-DF31-4E15-809D-A6D434E458D1}"/>
    <dgm:cxn modelId="{4C6BA5DE-F757-4EF6-8F61-B2FD662FFCFC}" type="presParOf" srcId="{45655EBD-7C4F-4AEB-BD0E-0084642A020F}" destId="{4F77F0CD-E780-49EB-84A6-02E660667896}" srcOrd="0" destOrd="0" presId="urn:microsoft.com/office/officeart/2009/3/layout/IncreasingArrowsProcess"/>
    <dgm:cxn modelId="{99EFE43E-5363-44E3-9A26-8EC88063A2EE}" type="presParOf" srcId="{45655EBD-7C4F-4AEB-BD0E-0084642A020F}" destId="{64FF0A3A-77BA-49C4-B0FE-FF9587E66764}" srcOrd="1" destOrd="0" presId="urn:microsoft.com/office/officeart/2009/3/layout/IncreasingArrowsProcess"/>
    <dgm:cxn modelId="{2A48D761-A642-406B-ABAE-064EA839D647}" type="presParOf" srcId="{45655EBD-7C4F-4AEB-BD0E-0084642A020F}" destId="{18D633C9-6920-49F7-8D1E-252D77EF76AD}" srcOrd="2" destOrd="0" presId="urn:microsoft.com/office/officeart/2009/3/layout/IncreasingArrowsProcess"/>
    <dgm:cxn modelId="{39265B0E-7293-44D4-8B39-FC3FDD3FFD2C}" type="presParOf" srcId="{45655EBD-7C4F-4AEB-BD0E-0084642A020F}" destId="{7654BA09-E1C6-47F2-8D46-E69A8EA23F1A}" srcOrd="3" destOrd="0" presId="urn:microsoft.com/office/officeart/2009/3/layout/IncreasingArrowsProcess"/>
    <dgm:cxn modelId="{9FFC3498-0F64-4CD8-AF68-A87969F2610A}" type="presParOf" srcId="{45655EBD-7C4F-4AEB-BD0E-0084642A020F}" destId="{904B3368-76BB-472C-97A0-E6FEB480126B}" srcOrd="4" destOrd="0" presId="urn:microsoft.com/office/officeart/2009/3/layout/IncreasingArrowsProcess"/>
    <dgm:cxn modelId="{B2DA4BD3-12E4-4F0D-92F6-A253DAA43751}" type="presParOf" srcId="{45655EBD-7C4F-4AEB-BD0E-0084642A020F}" destId="{98EBB9C7-0978-47C9-9F93-ED0DEF3C9F11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9CC55636-2CE0-407F-BC40-F3CD406F5E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EF78394-54E1-4023-8CB4-09E6FB95FFBB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>
          <a:solidFill>
            <a:schemeClr val="bg2">
              <a:lumMod val="90000"/>
              <a:lumOff val="10000"/>
            </a:schemeClr>
          </a:solidFill>
        </a:ln>
      </dgm:spPr>
      <dgm:t>
        <a:bodyPr/>
        <a:lstStyle/>
        <a:p>
          <a:pPr algn="ctr"/>
          <a:r>
            <a:rPr lang="hr-HR" sz="36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GLAS</a:t>
          </a:r>
          <a:endParaRPr lang="hr-HR" sz="3600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692B42E5-5F74-4F5E-88B5-45C3444DAD85}" type="parTrans" cxnId="{DAD68F46-61F7-4D54-BA6A-62DFD9C5499A}">
      <dgm:prSet/>
      <dgm:spPr/>
      <dgm:t>
        <a:bodyPr/>
        <a:lstStyle/>
        <a:p>
          <a:endParaRPr lang="hr-HR"/>
        </a:p>
      </dgm:t>
    </dgm:pt>
    <dgm:pt modelId="{147903D9-1C42-4374-93EC-6E8F67E580AF}" type="sibTrans" cxnId="{DAD68F46-61F7-4D54-BA6A-62DFD9C5499A}">
      <dgm:prSet/>
      <dgm:spPr/>
      <dgm:t>
        <a:bodyPr/>
        <a:lstStyle/>
        <a:p>
          <a:endParaRPr lang="hr-HR"/>
        </a:p>
      </dgm:t>
    </dgm:pt>
    <dgm:pt modelId="{BC311EFE-A0B3-429F-ACF3-462141538592}" type="pres">
      <dgm:prSet presAssocID="{9CC55636-2CE0-407F-BC40-F3CD406F5E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397E0B1-66DC-4D7A-9C1C-6497335188A3}" type="pres">
      <dgm:prSet presAssocID="{4EF78394-54E1-4023-8CB4-09E6FB95FFBB}" presName="parentText" presStyleLbl="node1" presStyleIdx="0" presStyleCnt="1" custScaleX="53982" custScaleY="83791" custLinFactNeighborX="-1770" custLinFactNeighborY="-1728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AD68F46-61F7-4D54-BA6A-62DFD9C5499A}" srcId="{9CC55636-2CE0-407F-BC40-F3CD406F5E16}" destId="{4EF78394-54E1-4023-8CB4-09E6FB95FFBB}" srcOrd="0" destOrd="0" parTransId="{692B42E5-5F74-4F5E-88B5-45C3444DAD85}" sibTransId="{147903D9-1C42-4374-93EC-6E8F67E580AF}"/>
    <dgm:cxn modelId="{FEDC6B9A-EF13-4D84-ABCE-67AEDB6EFE81}" type="presOf" srcId="{4EF78394-54E1-4023-8CB4-09E6FB95FFBB}" destId="{D397E0B1-66DC-4D7A-9C1C-6497335188A3}" srcOrd="0" destOrd="0" presId="urn:microsoft.com/office/officeart/2005/8/layout/vList2"/>
    <dgm:cxn modelId="{41FA5270-0374-469E-9A51-4CCFDBF1C7F1}" type="presOf" srcId="{9CC55636-2CE0-407F-BC40-F3CD406F5E16}" destId="{BC311EFE-A0B3-429F-ACF3-462141538592}" srcOrd="0" destOrd="0" presId="urn:microsoft.com/office/officeart/2005/8/layout/vList2"/>
    <dgm:cxn modelId="{4287E9A5-0241-4A83-AB8F-E52F5CEB0911}" type="presParOf" srcId="{BC311EFE-A0B3-429F-ACF3-462141538592}" destId="{D397E0B1-66DC-4D7A-9C1C-6497335188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C55636-2CE0-407F-BC40-F3CD406F5E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EF78394-54E1-4023-8CB4-09E6FB95FFBB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>
          <a:solidFill>
            <a:schemeClr val="bg2">
              <a:lumMod val="90000"/>
              <a:lumOff val="10000"/>
            </a:schemeClr>
          </a:solidFill>
        </a:ln>
      </dgm:spPr>
      <dgm:t>
        <a:bodyPr/>
        <a:lstStyle/>
        <a:p>
          <a:pPr algn="ctr"/>
          <a:r>
            <a:rPr lang="hr-HR" sz="36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EVOLUCIJA ORALNE HORMONSKE KONTRACEPCIJE</a:t>
          </a:r>
          <a:endParaRPr lang="hr-HR" sz="3600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692B42E5-5F74-4F5E-88B5-45C3444DAD85}" type="parTrans" cxnId="{DAD68F46-61F7-4D54-BA6A-62DFD9C5499A}">
      <dgm:prSet/>
      <dgm:spPr/>
      <dgm:t>
        <a:bodyPr/>
        <a:lstStyle/>
        <a:p>
          <a:endParaRPr lang="hr-HR"/>
        </a:p>
      </dgm:t>
    </dgm:pt>
    <dgm:pt modelId="{147903D9-1C42-4374-93EC-6E8F67E580AF}" type="sibTrans" cxnId="{DAD68F46-61F7-4D54-BA6A-62DFD9C5499A}">
      <dgm:prSet/>
      <dgm:spPr/>
      <dgm:t>
        <a:bodyPr/>
        <a:lstStyle/>
        <a:p>
          <a:endParaRPr lang="hr-HR"/>
        </a:p>
      </dgm:t>
    </dgm:pt>
    <dgm:pt modelId="{BC311EFE-A0B3-429F-ACF3-462141538592}" type="pres">
      <dgm:prSet presAssocID="{9CC55636-2CE0-407F-BC40-F3CD406F5E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397E0B1-66DC-4D7A-9C1C-6497335188A3}" type="pres">
      <dgm:prSet presAssocID="{4EF78394-54E1-4023-8CB4-09E6FB95FFBB}" presName="parentText" presStyleLbl="node1" presStyleIdx="0" presStyleCnt="1" custLinFactNeighborY="-2101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AD68F46-61F7-4D54-BA6A-62DFD9C5499A}" srcId="{9CC55636-2CE0-407F-BC40-F3CD406F5E16}" destId="{4EF78394-54E1-4023-8CB4-09E6FB95FFBB}" srcOrd="0" destOrd="0" parTransId="{692B42E5-5F74-4F5E-88B5-45C3444DAD85}" sibTransId="{147903D9-1C42-4374-93EC-6E8F67E580AF}"/>
    <dgm:cxn modelId="{0C411B0C-E6F8-4256-8001-49AB7BBD9C78}" type="presOf" srcId="{4EF78394-54E1-4023-8CB4-09E6FB95FFBB}" destId="{D397E0B1-66DC-4D7A-9C1C-6497335188A3}" srcOrd="0" destOrd="0" presId="urn:microsoft.com/office/officeart/2005/8/layout/vList2"/>
    <dgm:cxn modelId="{DE5801A8-3DFF-4EA8-ADBB-5067AA660B16}" type="presOf" srcId="{9CC55636-2CE0-407F-BC40-F3CD406F5E16}" destId="{BC311EFE-A0B3-429F-ACF3-462141538592}" srcOrd="0" destOrd="0" presId="urn:microsoft.com/office/officeart/2005/8/layout/vList2"/>
    <dgm:cxn modelId="{70D152FD-4B97-48A1-81FE-14C9DB6A4445}" type="presParOf" srcId="{BC311EFE-A0B3-429F-ACF3-462141538592}" destId="{D397E0B1-66DC-4D7A-9C1C-6497335188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13456E42-8BEA-48C3-85D2-583AC5E830A7}" type="doc">
      <dgm:prSet loTypeId="urn:microsoft.com/office/officeart/2005/8/layout/funnel1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hr-HR"/>
        </a:p>
      </dgm:t>
    </dgm:pt>
    <dgm:pt modelId="{6367CD57-6CCA-467C-A436-C3172F6A2AF7}">
      <dgm:prSet phldrT="[Text]" custT="1"/>
      <dgm:spPr/>
      <dgm:t>
        <a:bodyPr/>
        <a:lstStyle/>
        <a:p>
          <a:r>
            <a:rPr lang="hr-HR" sz="1800" b="1" dirty="0" smtClean="0"/>
            <a:t>Klimakterij </a:t>
          </a:r>
          <a:r>
            <a:rPr lang="hr-HR" sz="1600" b="1" dirty="0" smtClean="0"/>
            <a:t>                                                         ↑ </a:t>
          </a:r>
          <a:r>
            <a:rPr lang="hr-HR" sz="1600" b="0" dirty="0" smtClean="0"/>
            <a:t>androgena - ↓ manjak </a:t>
          </a:r>
          <a:r>
            <a:rPr lang="hr-HR" sz="1600" b="0" dirty="0" err="1" smtClean="0"/>
            <a:t>estroegena</a:t>
          </a:r>
          <a:r>
            <a:rPr lang="hr-HR" sz="1600" b="0" dirty="0" smtClean="0"/>
            <a:t>                                                                                 </a:t>
          </a:r>
          <a:endParaRPr lang="hr-HR" sz="1600" b="0" dirty="0"/>
        </a:p>
      </dgm:t>
    </dgm:pt>
    <dgm:pt modelId="{1ED1F1F9-3597-4616-97CE-622B03953C3B}" type="parTrans" cxnId="{52200049-0F78-4556-9AA2-F10141284ED2}">
      <dgm:prSet/>
      <dgm:spPr/>
      <dgm:t>
        <a:bodyPr/>
        <a:lstStyle/>
        <a:p>
          <a:endParaRPr lang="hr-HR"/>
        </a:p>
      </dgm:t>
    </dgm:pt>
    <dgm:pt modelId="{6123DED0-EAEE-44B6-971B-85988CF3F3F9}" type="sibTrans" cxnId="{52200049-0F78-4556-9AA2-F10141284ED2}">
      <dgm:prSet/>
      <dgm:spPr/>
      <dgm:t>
        <a:bodyPr/>
        <a:lstStyle/>
        <a:p>
          <a:endParaRPr lang="hr-HR"/>
        </a:p>
      </dgm:t>
    </dgm:pt>
    <dgm:pt modelId="{9C777D48-5BEA-4A24-AF22-148A6FA0C46D}">
      <dgm:prSet phldrT="[Text]" custT="1"/>
      <dgm:spPr/>
      <dgm:t>
        <a:bodyPr/>
        <a:lstStyle/>
        <a:p>
          <a:r>
            <a:rPr lang="hr-HR" sz="1600" dirty="0" smtClean="0">
              <a:ln/>
            </a:rPr>
            <a:t>glasnice su hormonski ovisne</a:t>
          </a:r>
          <a:endParaRPr lang="hr-HR" sz="1600" dirty="0">
            <a:ln/>
          </a:endParaRPr>
        </a:p>
      </dgm:t>
    </dgm:pt>
    <dgm:pt modelId="{367F18FA-771D-4E4D-87F9-D84FDC6C6DF3}" type="parTrans" cxnId="{F56AB5B2-A8B7-4123-9AE2-3407D952C71C}">
      <dgm:prSet/>
      <dgm:spPr/>
      <dgm:t>
        <a:bodyPr/>
        <a:lstStyle/>
        <a:p>
          <a:endParaRPr lang="hr-HR"/>
        </a:p>
      </dgm:t>
    </dgm:pt>
    <dgm:pt modelId="{5305D953-D2FD-4DCF-9D74-56B45C7F53EF}" type="sibTrans" cxnId="{F56AB5B2-A8B7-4123-9AE2-3407D952C71C}">
      <dgm:prSet/>
      <dgm:spPr/>
      <dgm:t>
        <a:bodyPr/>
        <a:lstStyle/>
        <a:p>
          <a:endParaRPr lang="hr-HR"/>
        </a:p>
      </dgm:t>
    </dgm:pt>
    <dgm:pt modelId="{9DF80C8A-633A-4E17-8F6C-E9A97E49232E}">
      <dgm:prSet custT="1"/>
      <dgm:spPr/>
      <dgm:t>
        <a:bodyPr/>
        <a:lstStyle/>
        <a:p>
          <a:r>
            <a:rPr lang="hr-HR" sz="1600" b="0" dirty="0" smtClean="0"/>
            <a:t>OHK (</a:t>
          </a:r>
          <a:r>
            <a:rPr lang="hr-HR" sz="1600" b="0" dirty="0" err="1" smtClean="0"/>
            <a:t>estradiol</a:t>
          </a:r>
          <a:r>
            <a:rPr lang="hr-HR" sz="1600" b="0" dirty="0" smtClean="0"/>
            <a:t> / </a:t>
          </a:r>
          <a:r>
            <a:rPr lang="hr-HR" sz="1600" b="0" dirty="0" err="1" smtClean="0"/>
            <a:t>estradiol</a:t>
          </a:r>
          <a:r>
            <a:rPr lang="hr-HR" sz="1600" b="0" dirty="0" smtClean="0"/>
            <a:t> </a:t>
          </a:r>
          <a:r>
            <a:rPr lang="hr-HR" sz="1600" b="0" dirty="0" err="1" smtClean="0"/>
            <a:t>valerat</a:t>
          </a:r>
          <a:r>
            <a:rPr lang="hr-HR" sz="1600" b="0" dirty="0" smtClean="0"/>
            <a:t> i </a:t>
          </a:r>
          <a:r>
            <a:rPr lang="hr-HR" sz="1600" b="0" dirty="0" err="1" smtClean="0"/>
            <a:t>antiandrogeni</a:t>
          </a:r>
          <a:r>
            <a:rPr lang="hr-HR" sz="1600" b="0" dirty="0" smtClean="0"/>
            <a:t> </a:t>
          </a:r>
          <a:r>
            <a:rPr lang="hr-HR" sz="1600" b="0" dirty="0" err="1" smtClean="0"/>
            <a:t>gestageni</a:t>
          </a:r>
          <a:r>
            <a:rPr lang="hr-HR" sz="1600" b="0" dirty="0" smtClean="0"/>
            <a:t>)                                                                          </a:t>
          </a:r>
          <a:r>
            <a:rPr lang="hr-HR" sz="1600" b="1" dirty="0" smtClean="0"/>
            <a:t>                                                             </a:t>
          </a:r>
          <a:r>
            <a:rPr lang="hr-HR" sz="1600" dirty="0" smtClean="0"/>
            <a:t>                                                 </a:t>
          </a:r>
          <a:endParaRPr lang="hr-HR" sz="1600" b="0" dirty="0" smtClean="0"/>
        </a:p>
      </dgm:t>
    </dgm:pt>
    <dgm:pt modelId="{8F9D7CE1-B5E9-4FAF-B8E1-B047AD54B9DF}" type="parTrans" cxnId="{5D137DE0-15D2-4E58-882C-781A61B3A539}">
      <dgm:prSet/>
      <dgm:spPr/>
      <dgm:t>
        <a:bodyPr/>
        <a:lstStyle/>
        <a:p>
          <a:endParaRPr lang="hr-HR"/>
        </a:p>
      </dgm:t>
    </dgm:pt>
    <dgm:pt modelId="{EE6C9006-50D9-4B70-9342-ECC35D2740FD}" type="sibTrans" cxnId="{5D137DE0-15D2-4E58-882C-781A61B3A539}">
      <dgm:prSet/>
      <dgm:spPr/>
      <dgm:t>
        <a:bodyPr/>
        <a:lstStyle/>
        <a:p>
          <a:endParaRPr lang="hr-HR"/>
        </a:p>
      </dgm:t>
    </dgm:pt>
    <dgm:pt modelId="{E7DE5221-89CF-443E-AE94-DC0E88951195}">
      <dgm:prSet phldrT="[Text]" phldr="1"/>
      <dgm:spPr/>
      <dgm:t>
        <a:bodyPr/>
        <a:lstStyle/>
        <a:p>
          <a:endParaRPr lang="hr-HR" dirty="0"/>
        </a:p>
      </dgm:t>
    </dgm:pt>
    <dgm:pt modelId="{16D51CDD-88BD-4965-8B20-8AA46E1F74F4}" type="sibTrans" cxnId="{1437993C-22E7-4419-B245-7A79BB57B5E1}">
      <dgm:prSet/>
      <dgm:spPr/>
      <dgm:t>
        <a:bodyPr/>
        <a:lstStyle/>
        <a:p>
          <a:endParaRPr lang="hr-HR"/>
        </a:p>
      </dgm:t>
    </dgm:pt>
    <dgm:pt modelId="{A4F87723-59E4-46FD-A8F7-B714753BCB3A}" type="parTrans" cxnId="{1437993C-22E7-4419-B245-7A79BB57B5E1}">
      <dgm:prSet/>
      <dgm:spPr/>
      <dgm:t>
        <a:bodyPr/>
        <a:lstStyle/>
        <a:p>
          <a:endParaRPr lang="hr-HR"/>
        </a:p>
      </dgm:t>
    </dgm:pt>
    <dgm:pt modelId="{C456D4FC-37EC-4C2D-81A7-A517A8544903}">
      <dgm:prSet custT="1"/>
      <dgm:spPr/>
      <dgm:t>
        <a:bodyPr/>
        <a:lstStyle/>
        <a:p>
          <a:endParaRPr lang="hr-HR" sz="1600" dirty="0"/>
        </a:p>
      </dgm:t>
    </dgm:pt>
    <dgm:pt modelId="{FC266FBA-AF9C-4F00-B9F4-012DBA20E094}" type="sibTrans" cxnId="{637B279E-AF46-4D76-8C79-49A3C3133C61}">
      <dgm:prSet/>
      <dgm:spPr/>
      <dgm:t>
        <a:bodyPr/>
        <a:lstStyle/>
        <a:p>
          <a:endParaRPr lang="hr-HR"/>
        </a:p>
      </dgm:t>
    </dgm:pt>
    <dgm:pt modelId="{E45782B7-9F24-4217-A5A5-8F775A99CB77}" type="parTrans" cxnId="{637B279E-AF46-4D76-8C79-49A3C3133C61}">
      <dgm:prSet/>
      <dgm:spPr/>
      <dgm:t>
        <a:bodyPr/>
        <a:lstStyle/>
        <a:p>
          <a:endParaRPr lang="hr-HR"/>
        </a:p>
      </dgm:t>
    </dgm:pt>
    <dgm:pt modelId="{920DD630-1487-4629-BA32-2EB3A92AB0A1}" type="pres">
      <dgm:prSet presAssocID="{13456E42-8BEA-48C3-85D2-583AC5E830A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2AAE434-5970-41AD-87FF-221E69FD5378}" type="pres">
      <dgm:prSet presAssocID="{13456E42-8BEA-48C3-85D2-583AC5E830A7}" presName="ellipse" presStyleLbl="trBgShp" presStyleIdx="0" presStyleCnt="1" custScaleX="169203"/>
      <dgm:spPr/>
    </dgm:pt>
    <dgm:pt modelId="{24B08111-9A11-4B10-B1FE-5D4522BCD02B}" type="pres">
      <dgm:prSet presAssocID="{13456E42-8BEA-48C3-85D2-583AC5E830A7}" presName="arrow1" presStyleLbl="fgShp" presStyleIdx="0" presStyleCnt="1"/>
      <dgm:spPr/>
    </dgm:pt>
    <dgm:pt modelId="{C95A12F6-71A1-4EB1-919F-D2001E74040B}" type="pres">
      <dgm:prSet presAssocID="{13456E42-8BEA-48C3-85D2-583AC5E830A7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01090F4-B15B-427D-8D67-99F003B15F62}" type="pres">
      <dgm:prSet presAssocID="{9DF80C8A-633A-4E17-8F6C-E9A97E49232E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586DDF1-E41C-4C02-A56C-6E3EAEED8A9C}" type="pres">
      <dgm:prSet presAssocID="{9C777D48-5BEA-4A24-AF22-148A6FA0C46D}" presName="item2" presStyleLbl="node1" presStyleIdx="1" presStyleCnt="3" custScaleX="515450" custScaleY="66947" custLinFactNeighborX="63554" custLinFactNeighborY="-2490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E1AC29C-96F5-4AAD-BCE6-26ADD87F2557}" type="pres">
      <dgm:prSet presAssocID="{C456D4FC-37EC-4C2D-81A7-A517A8544903}" presName="item3" presStyleLbl="node1" presStyleIdx="2" presStyleCnt="3" custScaleX="336724" custScaleY="64068" custLinFactNeighborX="-30540" custLinFactNeighborY="-5565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6122D3A-03DD-4C42-8E21-55473DBA15FD}" type="pres">
      <dgm:prSet presAssocID="{13456E42-8BEA-48C3-85D2-583AC5E830A7}" presName="funnel" presStyleLbl="trAlignAcc1" presStyleIdx="0" presStyleCnt="1" custScaleX="201170" custScaleY="142857" custLinFactNeighborX="4744" custLinFactNeighborY="12194"/>
      <dgm:spPr/>
    </dgm:pt>
  </dgm:ptLst>
  <dgm:cxnLst>
    <dgm:cxn modelId="{F56AB5B2-A8B7-4123-9AE2-3407D952C71C}" srcId="{13456E42-8BEA-48C3-85D2-583AC5E830A7}" destId="{9C777D48-5BEA-4A24-AF22-148A6FA0C46D}" srcOrd="2" destOrd="0" parTransId="{367F18FA-771D-4E4D-87F9-D84FDC6C6DF3}" sibTransId="{5305D953-D2FD-4DCF-9D74-56B45C7F53EF}"/>
    <dgm:cxn modelId="{1E0CB1AC-472C-4018-865F-8747849F6D08}" type="presOf" srcId="{13456E42-8BEA-48C3-85D2-583AC5E830A7}" destId="{920DD630-1487-4629-BA32-2EB3A92AB0A1}" srcOrd="0" destOrd="0" presId="urn:microsoft.com/office/officeart/2005/8/layout/funnel1"/>
    <dgm:cxn modelId="{C75C60B9-80DC-4B42-97B0-171A23B341C1}" type="presOf" srcId="{9C777D48-5BEA-4A24-AF22-148A6FA0C46D}" destId="{C01090F4-B15B-427D-8D67-99F003B15F62}" srcOrd="0" destOrd="0" presId="urn:microsoft.com/office/officeart/2005/8/layout/funnel1"/>
    <dgm:cxn modelId="{52200049-0F78-4556-9AA2-F10141284ED2}" srcId="{13456E42-8BEA-48C3-85D2-583AC5E830A7}" destId="{6367CD57-6CCA-467C-A436-C3172F6A2AF7}" srcOrd="0" destOrd="0" parTransId="{1ED1F1F9-3597-4616-97CE-622B03953C3B}" sibTransId="{6123DED0-EAEE-44B6-971B-85988CF3F3F9}"/>
    <dgm:cxn modelId="{1437993C-22E7-4419-B245-7A79BB57B5E1}" srcId="{13456E42-8BEA-48C3-85D2-583AC5E830A7}" destId="{E7DE5221-89CF-443E-AE94-DC0E88951195}" srcOrd="4" destOrd="0" parTransId="{A4F87723-59E4-46FD-A8F7-B714753BCB3A}" sibTransId="{16D51CDD-88BD-4965-8B20-8AA46E1F74F4}"/>
    <dgm:cxn modelId="{368BE7C6-7975-47BF-8C03-029D6C9C7652}" type="presOf" srcId="{C456D4FC-37EC-4C2D-81A7-A517A8544903}" destId="{C95A12F6-71A1-4EB1-919F-D2001E74040B}" srcOrd="0" destOrd="0" presId="urn:microsoft.com/office/officeart/2005/8/layout/funnel1"/>
    <dgm:cxn modelId="{3F4050BA-B030-463D-8188-86FDEC2A86FA}" type="presOf" srcId="{9DF80C8A-633A-4E17-8F6C-E9A97E49232E}" destId="{4586DDF1-E41C-4C02-A56C-6E3EAEED8A9C}" srcOrd="0" destOrd="0" presId="urn:microsoft.com/office/officeart/2005/8/layout/funnel1"/>
    <dgm:cxn modelId="{5D137DE0-15D2-4E58-882C-781A61B3A539}" srcId="{13456E42-8BEA-48C3-85D2-583AC5E830A7}" destId="{9DF80C8A-633A-4E17-8F6C-E9A97E49232E}" srcOrd="1" destOrd="0" parTransId="{8F9D7CE1-B5E9-4FAF-B8E1-B047AD54B9DF}" sibTransId="{EE6C9006-50D9-4B70-9342-ECC35D2740FD}"/>
    <dgm:cxn modelId="{637B279E-AF46-4D76-8C79-49A3C3133C61}" srcId="{13456E42-8BEA-48C3-85D2-583AC5E830A7}" destId="{C456D4FC-37EC-4C2D-81A7-A517A8544903}" srcOrd="3" destOrd="0" parTransId="{E45782B7-9F24-4217-A5A5-8F775A99CB77}" sibTransId="{FC266FBA-AF9C-4F00-B9F4-012DBA20E094}"/>
    <dgm:cxn modelId="{A55CE9FE-7C53-49E5-BE1B-082963CFFC6E}" type="presOf" srcId="{6367CD57-6CCA-467C-A436-C3172F6A2AF7}" destId="{4E1AC29C-96F5-4AAD-BCE6-26ADD87F2557}" srcOrd="0" destOrd="0" presId="urn:microsoft.com/office/officeart/2005/8/layout/funnel1"/>
    <dgm:cxn modelId="{CA585565-408A-447A-B12F-0975CFCB464D}" type="presParOf" srcId="{920DD630-1487-4629-BA32-2EB3A92AB0A1}" destId="{02AAE434-5970-41AD-87FF-221E69FD5378}" srcOrd="0" destOrd="0" presId="urn:microsoft.com/office/officeart/2005/8/layout/funnel1"/>
    <dgm:cxn modelId="{7EF8370E-CD04-40DC-9905-7A566685BD25}" type="presParOf" srcId="{920DD630-1487-4629-BA32-2EB3A92AB0A1}" destId="{24B08111-9A11-4B10-B1FE-5D4522BCD02B}" srcOrd="1" destOrd="0" presId="urn:microsoft.com/office/officeart/2005/8/layout/funnel1"/>
    <dgm:cxn modelId="{D11D99C2-B700-46C7-9EB3-9F6D01C1B068}" type="presParOf" srcId="{920DD630-1487-4629-BA32-2EB3A92AB0A1}" destId="{C95A12F6-71A1-4EB1-919F-D2001E74040B}" srcOrd="2" destOrd="0" presId="urn:microsoft.com/office/officeart/2005/8/layout/funnel1"/>
    <dgm:cxn modelId="{F4FC0D29-44E8-4C03-AD94-432AD52D33FC}" type="presParOf" srcId="{920DD630-1487-4629-BA32-2EB3A92AB0A1}" destId="{C01090F4-B15B-427D-8D67-99F003B15F62}" srcOrd="3" destOrd="0" presId="urn:microsoft.com/office/officeart/2005/8/layout/funnel1"/>
    <dgm:cxn modelId="{8D54FD30-2983-4CED-982C-6094BAE660AA}" type="presParOf" srcId="{920DD630-1487-4629-BA32-2EB3A92AB0A1}" destId="{4586DDF1-E41C-4C02-A56C-6E3EAEED8A9C}" srcOrd="4" destOrd="0" presId="urn:microsoft.com/office/officeart/2005/8/layout/funnel1"/>
    <dgm:cxn modelId="{93BFF530-1989-4310-9DD5-6C35F6CF2DF2}" type="presParOf" srcId="{920DD630-1487-4629-BA32-2EB3A92AB0A1}" destId="{4E1AC29C-96F5-4AAD-BCE6-26ADD87F2557}" srcOrd="5" destOrd="0" presId="urn:microsoft.com/office/officeart/2005/8/layout/funnel1"/>
    <dgm:cxn modelId="{082898A1-BBEB-45E6-A3FF-BA00A91B9808}" type="presParOf" srcId="{920DD630-1487-4629-BA32-2EB3A92AB0A1}" destId="{16122D3A-03DD-4C42-8E21-55473DBA15F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9CC55636-2CE0-407F-BC40-F3CD406F5E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EF78394-54E1-4023-8CB4-09E6FB95FFBB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>
          <a:solidFill>
            <a:schemeClr val="bg2">
              <a:lumMod val="90000"/>
              <a:lumOff val="10000"/>
            </a:schemeClr>
          </a:solidFill>
        </a:ln>
      </dgm:spPr>
      <dgm:t>
        <a:bodyPr/>
        <a:lstStyle/>
        <a:p>
          <a:pPr algn="ctr"/>
          <a:r>
            <a:rPr lang="hr-HR" sz="36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ASTMA</a:t>
          </a:r>
          <a:endParaRPr lang="hr-HR" sz="3600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692B42E5-5F74-4F5E-88B5-45C3444DAD85}" type="parTrans" cxnId="{DAD68F46-61F7-4D54-BA6A-62DFD9C5499A}">
      <dgm:prSet/>
      <dgm:spPr/>
      <dgm:t>
        <a:bodyPr/>
        <a:lstStyle/>
        <a:p>
          <a:endParaRPr lang="hr-HR"/>
        </a:p>
      </dgm:t>
    </dgm:pt>
    <dgm:pt modelId="{147903D9-1C42-4374-93EC-6E8F67E580AF}" type="sibTrans" cxnId="{DAD68F46-61F7-4D54-BA6A-62DFD9C5499A}">
      <dgm:prSet/>
      <dgm:spPr/>
      <dgm:t>
        <a:bodyPr/>
        <a:lstStyle/>
        <a:p>
          <a:endParaRPr lang="hr-HR"/>
        </a:p>
      </dgm:t>
    </dgm:pt>
    <dgm:pt modelId="{BC311EFE-A0B3-429F-ACF3-462141538592}" type="pres">
      <dgm:prSet presAssocID="{9CC55636-2CE0-407F-BC40-F3CD406F5E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397E0B1-66DC-4D7A-9C1C-6497335188A3}" type="pres">
      <dgm:prSet presAssocID="{4EF78394-54E1-4023-8CB4-09E6FB95FFBB}" presName="parentText" presStyleLbl="node1" presStyleIdx="0" presStyleCnt="1" custScaleY="83791" custLinFactNeighborX="-1770" custLinFactNeighborY="-1728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AD68F46-61F7-4D54-BA6A-62DFD9C5499A}" srcId="{9CC55636-2CE0-407F-BC40-F3CD406F5E16}" destId="{4EF78394-54E1-4023-8CB4-09E6FB95FFBB}" srcOrd="0" destOrd="0" parTransId="{692B42E5-5F74-4F5E-88B5-45C3444DAD85}" sibTransId="{147903D9-1C42-4374-93EC-6E8F67E580AF}"/>
    <dgm:cxn modelId="{E465058B-0F05-4FDC-8507-737729482A56}" type="presOf" srcId="{9CC55636-2CE0-407F-BC40-F3CD406F5E16}" destId="{BC311EFE-A0B3-429F-ACF3-462141538592}" srcOrd="0" destOrd="0" presId="urn:microsoft.com/office/officeart/2005/8/layout/vList2"/>
    <dgm:cxn modelId="{CC92AE4D-4E73-4D6F-BCAA-F848DA1BADBD}" type="presOf" srcId="{4EF78394-54E1-4023-8CB4-09E6FB95FFBB}" destId="{D397E0B1-66DC-4D7A-9C1C-6497335188A3}" srcOrd="0" destOrd="0" presId="urn:microsoft.com/office/officeart/2005/8/layout/vList2"/>
    <dgm:cxn modelId="{8E474574-8035-472F-AD84-0272C6EEE790}" type="presParOf" srcId="{BC311EFE-A0B3-429F-ACF3-462141538592}" destId="{D397E0B1-66DC-4D7A-9C1C-6497335188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D8786F6B-9DEE-4126-8161-D08C952B5D32}" type="doc">
      <dgm:prSet loTypeId="urn:microsoft.com/office/officeart/2005/8/layout/gear1" loCatId="cycle" qsTypeId="urn:microsoft.com/office/officeart/2005/8/quickstyle/3d4" qsCatId="3D" csTypeId="urn:microsoft.com/office/officeart/2005/8/colors/accent0_2" csCatId="mainScheme" phldr="1"/>
      <dgm:spPr/>
    </dgm:pt>
    <dgm:pt modelId="{8C2E61AC-FA48-4208-AFA0-98CF27E9F6D4}">
      <dgm:prSet phldrT="[Text]" custT="1"/>
      <dgm:spPr/>
      <dgm:t>
        <a:bodyPr/>
        <a:lstStyle/>
        <a:p>
          <a:r>
            <a:rPr lang="hr-HR" sz="2000" dirty="0" smtClean="0"/>
            <a:t>↓ simptoma astme </a:t>
          </a:r>
          <a:endParaRPr lang="hr-HR" sz="2000" dirty="0"/>
        </a:p>
      </dgm:t>
    </dgm:pt>
    <dgm:pt modelId="{CC36804D-3132-4134-9DB9-44C4C8C0E237}" type="parTrans" cxnId="{729536E3-241E-465A-807F-9FCEB62C6AC0}">
      <dgm:prSet/>
      <dgm:spPr/>
      <dgm:t>
        <a:bodyPr/>
        <a:lstStyle/>
        <a:p>
          <a:endParaRPr lang="hr-HR"/>
        </a:p>
      </dgm:t>
    </dgm:pt>
    <dgm:pt modelId="{0BE9D97F-46CB-4255-92A4-D95FD504CABF}" type="sibTrans" cxnId="{729536E3-241E-465A-807F-9FCEB62C6AC0}">
      <dgm:prSet/>
      <dgm:spPr/>
      <dgm:t>
        <a:bodyPr/>
        <a:lstStyle/>
        <a:p>
          <a:endParaRPr lang="hr-HR"/>
        </a:p>
      </dgm:t>
    </dgm:pt>
    <dgm:pt modelId="{2B5FE5CD-9720-4338-82F5-6F8DF58A8878}">
      <dgm:prSet phldrT="[Text]" custT="1"/>
      <dgm:spPr/>
      <dgm:t>
        <a:bodyPr/>
        <a:lstStyle/>
        <a:p>
          <a:r>
            <a:rPr lang="hr-HR" sz="2000" b="1" dirty="0" smtClean="0"/>
            <a:t>OHK</a:t>
          </a:r>
          <a:endParaRPr lang="hr-HR" sz="2000" b="1" dirty="0"/>
        </a:p>
      </dgm:t>
    </dgm:pt>
    <dgm:pt modelId="{254C7579-5E54-48E2-A257-A80D33915B5D}" type="parTrans" cxnId="{A4708B98-77D7-4B88-94D0-A0D06F437D79}">
      <dgm:prSet/>
      <dgm:spPr/>
      <dgm:t>
        <a:bodyPr/>
        <a:lstStyle/>
        <a:p>
          <a:endParaRPr lang="hr-HR"/>
        </a:p>
      </dgm:t>
    </dgm:pt>
    <dgm:pt modelId="{2B19854F-B3DC-4E26-8703-A14293610B86}" type="sibTrans" cxnId="{A4708B98-77D7-4B88-94D0-A0D06F437D79}">
      <dgm:prSet/>
      <dgm:spPr/>
      <dgm:t>
        <a:bodyPr/>
        <a:lstStyle/>
        <a:p>
          <a:endParaRPr lang="hr-HR"/>
        </a:p>
      </dgm:t>
    </dgm:pt>
    <dgm:pt modelId="{5EFF4805-BDD3-45EB-BF01-E7EA18BF5C28}" type="pres">
      <dgm:prSet presAssocID="{D8786F6B-9DEE-4126-8161-D08C952B5D3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A8C8FE2-22D2-451B-9D67-C5085D028CD0}" type="pres">
      <dgm:prSet presAssocID="{8C2E61AC-FA48-4208-AFA0-98CF27E9F6D4}" presName="gear1" presStyleLbl="node1" presStyleIdx="0" presStyleCnt="2" custScaleX="231951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866BEA5-2B56-47BE-BD5D-08A89953AF3D}" type="pres">
      <dgm:prSet presAssocID="{8C2E61AC-FA48-4208-AFA0-98CF27E9F6D4}" presName="gear1srcNode" presStyleLbl="node1" presStyleIdx="0" presStyleCnt="2"/>
      <dgm:spPr/>
      <dgm:t>
        <a:bodyPr/>
        <a:lstStyle/>
        <a:p>
          <a:endParaRPr lang="hr-HR"/>
        </a:p>
      </dgm:t>
    </dgm:pt>
    <dgm:pt modelId="{FAA16087-E8BD-4CA6-BD1F-B7EC681374BF}" type="pres">
      <dgm:prSet presAssocID="{8C2E61AC-FA48-4208-AFA0-98CF27E9F6D4}" presName="gear1dstNode" presStyleLbl="node1" presStyleIdx="0" presStyleCnt="2"/>
      <dgm:spPr/>
      <dgm:t>
        <a:bodyPr/>
        <a:lstStyle/>
        <a:p>
          <a:endParaRPr lang="hr-HR"/>
        </a:p>
      </dgm:t>
    </dgm:pt>
    <dgm:pt modelId="{5AADB31F-BF75-4D97-9D1F-8E1498524A82}" type="pres">
      <dgm:prSet presAssocID="{2B5FE5CD-9720-4338-82F5-6F8DF58A8878}" presName="gear2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890B3BA-2684-448B-B398-61F0A1A25A1A}" type="pres">
      <dgm:prSet presAssocID="{2B5FE5CD-9720-4338-82F5-6F8DF58A8878}" presName="gear2srcNode" presStyleLbl="node1" presStyleIdx="1" presStyleCnt="2"/>
      <dgm:spPr/>
      <dgm:t>
        <a:bodyPr/>
        <a:lstStyle/>
        <a:p>
          <a:endParaRPr lang="hr-HR"/>
        </a:p>
      </dgm:t>
    </dgm:pt>
    <dgm:pt modelId="{A869A2D1-D4FC-450C-A5AA-B771E8ACCC72}" type="pres">
      <dgm:prSet presAssocID="{2B5FE5CD-9720-4338-82F5-6F8DF58A8878}" presName="gear2dstNode" presStyleLbl="node1" presStyleIdx="1" presStyleCnt="2"/>
      <dgm:spPr/>
      <dgm:t>
        <a:bodyPr/>
        <a:lstStyle/>
        <a:p>
          <a:endParaRPr lang="hr-HR"/>
        </a:p>
      </dgm:t>
    </dgm:pt>
    <dgm:pt modelId="{1F8B3581-E13B-4BEA-939C-E8F377A714C4}" type="pres">
      <dgm:prSet presAssocID="{0BE9D97F-46CB-4255-92A4-D95FD504CABF}" presName="connector1" presStyleLbl="sibTrans2D1" presStyleIdx="0" presStyleCnt="2"/>
      <dgm:spPr/>
      <dgm:t>
        <a:bodyPr/>
        <a:lstStyle/>
        <a:p>
          <a:endParaRPr lang="hr-HR"/>
        </a:p>
      </dgm:t>
    </dgm:pt>
    <dgm:pt modelId="{2C84D7D1-F3D3-427B-A4DD-D03B5440A5A0}" type="pres">
      <dgm:prSet presAssocID="{2B19854F-B3DC-4E26-8703-A14293610B86}" presName="connector2" presStyleLbl="sibTrans2D1" presStyleIdx="1" presStyleCnt="2"/>
      <dgm:spPr/>
      <dgm:t>
        <a:bodyPr/>
        <a:lstStyle/>
        <a:p>
          <a:endParaRPr lang="hr-HR"/>
        </a:p>
      </dgm:t>
    </dgm:pt>
  </dgm:ptLst>
  <dgm:cxnLst>
    <dgm:cxn modelId="{FE13F8EE-FABC-4FC8-8811-91A9BDF18964}" type="presOf" srcId="{2B5FE5CD-9720-4338-82F5-6F8DF58A8878}" destId="{A869A2D1-D4FC-450C-A5AA-B771E8ACCC72}" srcOrd="2" destOrd="0" presId="urn:microsoft.com/office/officeart/2005/8/layout/gear1"/>
    <dgm:cxn modelId="{972E87FE-E64F-4B44-B378-66EA2DA0E351}" type="presOf" srcId="{8C2E61AC-FA48-4208-AFA0-98CF27E9F6D4}" destId="{9A8C8FE2-22D2-451B-9D67-C5085D028CD0}" srcOrd="0" destOrd="0" presId="urn:microsoft.com/office/officeart/2005/8/layout/gear1"/>
    <dgm:cxn modelId="{CC74BD64-249D-45A5-808B-4EA6F291F41C}" type="presOf" srcId="{D8786F6B-9DEE-4126-8161-D08C952B5D32}" destId="{5EFF4805-BDD3-45EB-BF01-E7EA18BF5C28}" srcOrd="0" destOrd="0" presId="urn:microsoft.com/office/officeart/2005/8/layout/gear1"/>
    <dgm:cxn modelId="{729536E3-241E-465A-807F-9FCEB62C6AC0}" srcId="{D8786F6B-9DEE-4126-8161-D08C952B5D32}" destId="{8C2E61AC-FA48-4208-AFA0-98CF27E9F6D4}" srcOrd="0" destOrd="0" parTransId="{CC36804D-3132-4134-9DB9-44C4C8C0E237}" sibTransId="{0BE9D97F-46CB-4255-92A4-D95FD504CABF}"/>
    <dgm:cxn modelId="{8D02DFCE-E0AC-4A5A-B9A6-0BEF4C477AC6}" type="presOf" srcId="{8C2E61AC-FA48-4208-AFA0-98CF27E9F6D4}" destId="{1866BEA5-2B56-47BE-BD5D-08A89953AF3D}" srcOrd="1" destOrd="0" presId="urn:microsoft.com/office/officeart/2005/8/layout/gear1"/>
    <dgm:cxn modelId="{CF91C87F-5464-4EE4-91C4-7BD4C2739382}" type="presOf" srcId="{2B5FE5CD-9720-4338-82F5-6F8DF58A8878}" destId="{C890B3BA-2684-448B-B398-61F0A1A25A1A}" srcOrd="1" destOrd="0" presId="urn:microsoft.com/office/officeart/2005/8/layout/gear1"/>
    <dgm:cxn modelId="{EE7C4530-8D15-4168-AAF5-5B12312EBD7E}" type="presOf" srcId="{8C2E61AC-FA48-4208-AFA0-98CF27E9F6D4}" destId="{FAA16087-E8BD-4CA6-BD1F-B7EC681374BF}" srcOrd="2" destOrd="0" presId="urn:microsoft.com/office/officeart/2005/8/layout/gear1"/>
    <dgm:cxn modelId="{66C313DE-C0FD-4305-BBAA-1EFE2DE7D571}" type="presOf" srcId="{2B5FE5CD-9720-4338-82F5-6F8DF58A8878}" destId="{5AADB31F-BF75-4D97-9D1F-8E1498524A82}" srcOrd="0" destOrd="0" presId="urn:microsoft.com/office/officeart/2005/8/layout/gear1"/>
    <dgm:cxn modelId="{215B3486-CE5B-4154-822C-92E01F209C44}" type="presOf" srcId="{0BE9D97F-46CB-4255-92A4-D95FD504CABF}" destId="{1F8B3581-E13B-4BEA-939C-E8F377A714C4}" srcOrd="0" destOrd="0" presId="urn:microsoft.com/office/officeart/2005/8/layout/gear1"/>
    <dgm:cxn modelId="{CF299378-FA44-422A-BB09-376801D33784}" type="presOf" srcId="{2B19854F-B3DC-4E26-8703-A14293610B86}" destId="{2C84D7D1-F3D3-427B-A4DD-D03B5440A5A0}" srcOrd="0" destOrd="0" presId="urn:microsoft.com/office/officeart/2005/8/layout/gear1"/>
    <dgm:cxn modelId="{A4708B98-77D7-4B88-94D0-A0D06F437D79}" srcId="{D8786F6B-9DEE-4126-8161-D08C952B5D32}" destId="{2B5FE5CD-9720-4338-82F5-6F8DF58A8878}" srcOrd="1" destOrd="0" parTransId="{254C7579-5E54-48E2-A257-A80D33915B5D}" sibTransId="{2B19854F-B3DC-4E26-8703-A14293610B86}"/>
    <dgm:cxn modelId="{6566DD7C-224C-4BE1-AB4B-BED01B232519}" type="presParOf" srcId="{5EFF4805-BDD3-45EB-BF01-E7EA18BF5C28}" destId="{9A8C8FE2-22D2-451B-9D67-C5085D028CD0}" srcOrd="0" destOrd="0" presId="urn:microsoft.com/office/officeart/2005/8/layout/gear1"/>
    <dgm:cxn modelId="{6C602F7C-CCA5-47B4-90B8-C8706B81321D}" type="presParOf" srcId="{5EFF4805-BDD3-45EB-BF01-E7EA18BF5C28}" destId="{1866BEA5-2B56-47BE-BD5D-08A89953AF3D}" srcOrd="1" destOrd="0" presId="urn:microsoft.com/office/officeart/2005/8/layout/gear1"/>
    <dgm:cxn modelId="{6D625072-5C93-43F0-BA1A-C7835ADD1E4B}" type="presParOf" srcId="{5EFF4805-BDD3-45EB-BF01-E7EA18BF5C28}" destId="{FAA16087-E8BD-4CA6-BD1F-B7EC681374BF}" srcOrd="2" destOrd="0" presId="urn:microsoft.com/office/officeart/2005/8/layout/gear1"/>
    <dgm:cxn modelId="{B1C7D270-A6C2-4542-B2C1-C601660A838F}" type="presParOf" srcId="{5EFF4805-BDD3-45EB-BF01-E7EA18BF5C28}" destId="{5AADB31F-BF75-4D97-9D1F-8E1498524A82}" srcOrd="3" destOrd="0" presId="urn:microsoft.com/office/officeart/2005/8/layout/gear1"/>
    <dgm:cxn modelId="{3D25C99E-E241-46C6-AEE9-EA4972AB0624}" type="presParOf" srcId="{5EFF4805-BDD3-45EB-BF01-E7EA18BF5C28}" destId="{C890B3BA-2684-448B-B398-61F0A1A25A1A}" srcOrd="4" destOrd="0" presId="urn:microsoft.com/office/officeart/2005/8/layout/gear1"/>
    <dgm:cxn modelId="{80FD897F-4AA1-4EA6-ADCC-43D0B660884B}" type="presParOf" srcId="{5EFF4805-BDD3-45EB-BF01-E7EA18BF5C28}" destId="{A869A2D1-D4FC-450C-A5AA-B771E8ACCC72}" srcOrd="5" destOrd="0" presId="urn:microsoft.com/office/officeart/2005/8/layout/gear1"/>
    <dgm:cxn modelId="{3F677D92-5822-4F7C-98BB-7E51BA1D91F7}" type="presParOf" srcId="{5EFF4805-BDD3-45EB-BF01-E7EA18BF5C28}" destId="{1F8B3581-E13B-4BEA-939C-E8F377A714C4}" srcOrd="6" destOrd="0" presId="urn:microsoft.com/office/officeart/2005/8/layout/gear1"/>
    <dgm:cxn modelId="{652FD7D5-1677-4D1E-9991-7E5BEA5F1C23}" type="presParOf" srcId="{5EFF4805-BDD3-45EB-BF01-E7EA18BF5C28}" destId="{2C84D7D1-F3D3-427B-A4DD-D03B5440A5A0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9CC55636-2CE0-407F-BC40-F3CD406F5E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EF78394-54E1-4023-8CB4-09E6FB95FFBB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>
          <a:solidFill>
            <a:schemeClr val="bg2">
              <a:lumMod val="90000"/>
              <a:lumOff val="10000"/>
            </a:schemeClr>
          </a:solidFill>
        </a:ln>
      </dgm:spPr>
      <dgm:t>
        <a:bodyPr/>
        <a:lstStyle/>
        <a:p>
          <a:endParaRPr lang="hr-HR" sz="3600" dirty="0" smtClean="0">
            <a:solidFill>
              <a:schemeClr val="accent4">
                <a:lumMod val="40000"/>
                <a:lumOff val="60000"/>
              </a:schemeClr>
            </a:solidFill>
            <a:effectLst>
              <a:innerShdw blurRad="63500" dist="88900" dir="13500000">
                <a:prstClr val="black">
                  <a:alpha val="75000"/>
                </a:prstClr>
              </a:innerShdw>
            </a:effectLst>
            <a:latin typeface="Arial Rounded MT Bold" pitchFamily="34" charset="0"/>
          </a:endParaRPr>
        </a:p>
        <a:p>
          <a:pPr algn="ctr"/>
          <a:r>
            <a:rPr lang="hr-HR" sz="36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 BENIGNA BOLEST DOJKE</a:t>
          </a:r>
        </a:p>
        <a:p>
          <a:pPr algn="ctr"/>
          <a:endParaRPr lang="hr-HR" sz="3600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692B42E5-5F74-4F5E-88B5-45C3444DAD85}" type="parTrans" cxnId="{DAD68F46-61F7-4D54-BA6A-62DFD9C5499A}">
      <dgm:prSet/>
      <dgm:spPr/>
      <dgm:t>
        <a:bodyPr/>
        <a:lstStyle/>
        <a:p>
          <a:endParaRPr lang="hr-HR"/>
        </a:p>
      </dgm:t>
    </dgm:pt>
    <dgm:pt modelId="{147903D9-1C42-4374-93EC-6E8F67E580AF}" type="sibTrans" cxnId="{DAD68F46-61F7-4D54-BA6A-62DFD9C5499A}">
      <dgm:prSet/>
      <dgm:spPr/>
      <dgm:t>
        <a:bodyPr/>
        <a:lstStyle/>
        <a:p>
          <a:endParaRPr lang="hr-HR"/>
        </a:p>
      </dgm:t>
    </dgm:pt>
    <dgm:pt modelId="{BC311EFE-A0B3-429F-ACF3-462141538592}" type="pres">
      <dgm:prSet presAssocID="{9CC55636-2CE0-407F-BC40-F3CD406F5E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397E0B1-66DC-4D7A-9C1C-6497335188A3}" type="pres">
      <dgm:prSet presAssocID="{4EF78394-54E1-4023-8CB4-09E6FB95FFBB}" presName="parentText" presStyleLbl="node1" presStyleIdx="0" presStyleCnt="1" custScaleY="157777" custLinFactNeighborY="5076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AD68F46-61F7-4D54-BA6A-62DFD9C5499A}" srcId="{9CC55636-2CE0-407F-BC40-F3CD406F5E16}" destId="{4EF78394-54E1-4023-8CB4-09E6FB95FFBB}" srcOrd="0" destOrd="0" parTransId="{692B42E5-5F74-4F5E-88B5-45C3444DAD85}" sibTransId="{147903D9-1C42-4374-93EC-6E8F67E580AF}"/>
    <dgm:cxn modelId="{2548B257-0E46-4808-90E8-58A4BFC90C2F}" type="presOf" srcId="{9CC55636-2CE0-407F-BC40-F3CD406F5E16}" destId="{BC311EFE-A0B3-429F-ACF3-462141538592}" srcOrd="0" destOrd="0" presId="urn:microsoft.com/office/officeart/2005/8/layout/vList2"/>
    <dgm:cxn modelId="{1C0CA9AE-F65D-45C9-9895-12B6F09D25B8}" type="presOf" srcId="{4EF78394-54E1-4023-8CB4-09E6FB95FFBB}" destId="{D397E0B1-66DC-4D7A-9C1C-6497335188A3}" srcOrd="0" destOrd="0" presId="urn:microsoft.com/office/officeart/2005/8/layout/vList2"/>
    <dgm:cxn modelId="{0E854272-8296-4A1E-8A2A-5A13B7B12823}" type="presParOf" srcId="{BC311EFE-A0B3-429F-ACF3-462141538592}" destId="{D397E0B1-66DC-4D7A-9C1C-6497335188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7060BAE1-148F-4B38-BBD0-46C6055D1EDF}" type="doc">
      <dgm:prSet loTypeId="urn:microsoft.com/office/officeart/2005/8/layout/radial6" loCatId="cycle" qsTypeId="urn:microsoft.com/office/officeart/2005/8/quickstyle/3d9" qsCatId="3D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866D2E71-D730-4FB8-948E-FCCB7E31489B}">
      <dgm:prSet phldrT="[Text]" custT="1"/>
      <dgm:spPr/>
      <dgm:t>
        <a:bodyPr/>
        <a:lstStyle/>
        <a:p>
          <a:r>
            <a:rPr lang="hr-HR" sz="1800" b="1" dirty="0" smtClean="0"/>
            <a:t>FIBROADENOM I FIBROCISTIČNA BOLEST</a:t>
          </a:r>
        </a:p>
      </dgm:t>
    </dgm:pt>
    <dgm:pt modelId="{9BC2B9EC-2594-4E44-86EA-9B0B7941141C}" type="parTrans" cxnId="{D512B5FA-5F5A-4E3B-BB3C-836E519521CB}">
      <dgm:prSet/>
      <dgm:spPr/>
      <dgm:t>
        <a:bodyPr/>
        <a:lstStyle/>
        <a:p>
          <a:endParaRPr lang="hr-HR"/>
        </a:p>
      </dgm:t>
    </dgm:pt>
    <dgm:pt modelId="{6D8DE376-089E-4B68-B229-2DF9EF22E6F0}" type="sibTrans" cxnId="{D512B5FA-5F5A-4E3B-BB3C-836E519521CB}">
      <dgm:prSet/>
      <dgm:spPr/>
      <dgm:t>
        <a:bodyPr/>
        <a:lstStyle/>
        <a:p>
          <a:endParaRPr lang="hr-HR"/>
        </a:p>
      </dgm:t>
    </dgm:pt>
    <dgm:pt modelId="{086A931B-DB37-4763-91D2-A477909CA98E}">
      <dgm:prSet phldrT="[Text]" custT="1"/>
      <dgm:spPr/>
      <dgm:t>
        <a:bodyPr/>
        <a:lstStyle/>
        <a:p>
          <a:r>
            <a:rPr lang="hr-HR" sz="1800" b="1" dirty="0" smtClean="0"/>
            <a:t>OHK</a:t>
          </a:r>
        </a:p>
        <a:p>
          <a:r>
            <a:rPr lang="hr-HR" sz="1800" dirty="0" smtClean="0"/>
            <a:t> optimalno                  30-35</a:t>
          </a:r>
          <a:r>
            <a:rPr lang="hr-HR" sz="1800" b="0" dirty="0" smtClean="0">
              <a:latin typeface="+mn-lt"/>
            </a:rPr>
            <a:t>μg</a:t>
          </a:r>
          <a:r>
            <a:rPr lang="hr-HR" sz="1800" dirty="0" smtClean="0"/>
            <a:t> EE</a:t>
          </a:r>
          <a:endParaRPr lang="hr-HR" sz="1800" dirty="0"/>
        </a:p>
      </dgm:t>
    </dgm:pt>
    <dgm:pt modelId="{7F87F63C-E488-4D48-8730-2295B040C432}" type="parTrans" cxnId="{4CB5435F-460C-4DE4-AA06-A525EDBC127F}">
      <dgm:prSet/>
      <dgm:spPr/>
      <dgm:t>
        <a:bodyPr/>
        <a:lstStyle/>
        <a:p>
          <a:endParaRPr lang="hr-HR"/>
        </a:p>
      </dgm:t>
    </dgm:pt>
    <dgm:pt modelId="{7FB82099-3267-4FAA-AE38-638DA932F975}" type="sibTrans" cxnId="{4CB5435F-460C-4DE4-AA06-A525EDBC127F}">
      <dgm:prSet/>
      <dgm:spPr/>
      <dgm:t>
        <a:bodyPr/>
        <a:lstStyle/>
        <a:p>
          <a:endParaRPr lang="hr-HR"/>
        </a:p>
      </dgm:t>
    </dgm:pt>
    <dgm:pt modelId="{61CE7E56-48DF-45CA-A1BC-C94B78A8867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hr-HR" sz="1800" dirty="0" smtClean="0"/>
            <a:t>↓ 30% za </a:t>
          </a:r>
          <a:r>
            <a:rPr lang="hr-HR" sz="1800" dirty="0" err="1" smtClean="0"/>
            <a:t>fibrocističnu</a:t>
          </a:r>
          <a:endParaRPr lang="hr-HR" sz="1800" dirty="0" smtClean="0"/>
        </a:p>
        <a:p>
          <a:pPr>
            <a:lnSpc>
              <a:spcPct val="100000"/>
            </a:lnSpc>
          </a:pPr>
          <a:r>
            <a:rPr lang="hr-HR" sz="1800" dirty="0" smtClean="0"/>
            <a:t> bolest</a:t>
          </a:r>
          <a:endParaRPr lang="hr-HR" sz="1800" dirty="0"/>
        </a:p>
      </dgm:t>
    </dgm:pt>
    <dgm:pt modelId="{5EA78A35-E8BE-4A12-A55A-2F1D20E5AFA7}" type="parTrans" cxnId="{83E0F52E-FBED-4D9C-91D5-72D41EFDA2BE}">
      <dgm:prSet/>
      <dgm:spPr/>
      <dgm:t>
        <a:bodyPr/>
        <a:lstStyle/>
        <a:p>
          <a:endParaRPr lang="hr-HR"/>
        </a:p>
      </dgm:t>
    </dgm:pt>
    <dgm:pt modelId="{B5955AFC-B523-4AFB-B45F-2B506C088999}" type="sibTrans" cxnId="{83E0F52E-FBED-4D9C-91D5-72D41EFDA2BE}">
      <dgm:prSet/>
      <dgm:spPr/>
      <dgm:t>
        <a:bodyPr/>
        <a:lstStyle/>
        <a:p>
          <a:endParaRPr lang="hr-HR"/>
        </a:p>
      </dgm:t>
    </dgm:pt>
    <dgm:pt modelId="{4BEE3D6D-1401-4E0C-8363-FDCEF1E6D2CD}">
      <dgm:prSet custT="1"/>
      <dgm:spPr/>
      <dgm:t>
        <a:bodyPr/>
        <a:lstStyle/>
        <a:p>
          <a:r>
            <a:rPr lang="hr-HR" sz="1800" dirty="0" smtClean="0"/>
            <a:t>↓ 60%  za </a:t>
          </a:r>
          <a:r>
            <a:rPr lang="hr-HR" sz="1800" dirty="0" err="1" smtClean="0"/>
            <a:t>fibroadenom</a:t>
          </a:r>
          <a:endParaRPr lang="hr-HR" sz="1800" dirty="0"/>
        </a:p>
      </dgm:t>
    </dgm:pt>
    <dgm:pt modelId="{C3F68F34-29D7-49CA-8711-064623579ACA}" type="parTrans" cxnId="{ED4FF191-CD7E-467B-AC52-7AD1CB3B0DCA}">
      <dgm:prSet/>
      <dgm:spPr/>
      <dgm:t>
        <a:bodyPr/>
        <a:lstStyle/>
        <a:p>
          <a:endParaRPr lang="hr-HR"/>
        </a:p>
      </dgm:t>
    </dgm:pt>
    <dgm:pt modelId="{5BC998FE-ADAF-4CF4-A484-AB90906664EC}" type="sibTrans" cxnId="{ED4FF191-CD7E-467B-AC52-7AD1CB3B0DCA}">
      <dgm:prSet/>
      <dgm:spPr/>
      <dgm:t>
        <a:bodyPr/>
        <a:lstStyle/>
        <a:p>
          <a:endParaRPr lang="hr-HR"/>
        </a:p>
      </dgm:t>
    </dgm:pt>
    <dgm:pt modelId="{AFBE87C2-98E6-41E2-A0A5-5EEA41B507A7}">
      <dgm:prSet custT="1"/>
      <dgm:spPr/>
      <dgm:t>
        <a:bodyPr/>
        <a:lstStyle/>
        <a:p>
          <a:r>
            <a:rPr lang="hr-HR" sz="1800" dirty="0" smtClean="0"/>
            <a:t>↓ učestalost </a:t>
          </a:r>
          <a:r>
            <a:rPr lang="hr-HR" sz="1800" dirty="0" err="1" smtClean="0"/>
            <a:t>duktalne</a:t>
          </a:r>
          <a:r>
            <a:rPr lang="hr-HR" sz="1800" dirty="0" smtClean="0"/>
            <a:t> </a:t>
          </a:r>
          <a:r>
            <a:rPr lang="hr-HR" sz="1800" dirty="0" err="1" smtClean="0"/>
            <a:t>hiperplazije</a:t>
          </a:r>
          <a:r>
            <a:rPr lang="hr-HR" sz="1800" dirty="0" smtClean="0"/>
            <a:t> (OHK &gt; 8 god)</a:t>
          </a:r>
          <a:endParaRPr lang="hr-HR" sz="1800" dirty="0"/>
        </a:p>
      </dgm:t>
    </dgm:pt>
    <dgm:pt modelId="{A1ADA6FD-BA01-4617-AC92-5524E56252F3}" type="parTrans" cxnId="{BB87AD3D-E170-410F-B6E4-970DDCA30D1A}">
      <dgm:prSet/>
      <dgm:spPr/>
      <dgm:t>
        <a:bodyPr/>
        <a:lstStyle/>
        <a:p>
          <a:endParaRPr lang="hr-HR"/>
        </a:p>
      </dgm:t>
    </dgm:pt>
    <dgm:pt modelId="{F4B1519B-7102-47FF-9DDB-32D1A79B4B2A}" type="sibTrans" cxnId="{BB87AD3D-E170-410F-B6E4-970DDCA30D1A}">
      <dgm:prSet/>
      <dgm:spPr/>
      <dgm:t>
        <a:bodyPr/>
        <a:lstStyle/>
        <a:p>
          <a:endParaRPr lang="hr-HR"/>
        </a:p>
      </dgm:t>
    </dgm:pt>
    <dgm:pt modelId="{CE4349FA-37AC-4761-BA6C-B942C6B671F4}">
      <dgm:prSet custT="1"/>
      <dgm:spPr/>
      <dgm:t>
        <a:bodyPr/>
        <a:lstStyle/>
        <a:p>
          <a:r>
            <a:rPr lang="hr-HR" sz="1800" dirty="0" smtClean="0"/>
            <a:t>↓ rizika ↑ s duljim trajanjem th</a:t>
          </a:r>
          <a:endParaRPr lang="hr-HR" sz="1800" dirty="0"/>
        </a:p>
      </dgm:t>
    </dgm:pt>
    <dgm:pt modelId="{F2140311-26F8-4596-B500-3B5789562FDA}" type="parTrans" cxnId="{9FC0DFC2-079B-4B91-BD4D-CF4B5D8DAEBF}">
      <dgm:prSet/>
      <dgm:spPr/>
      <dgm:t>
        <a:bodyPr/>
        <a:lstStyle/>
        <a:p>
          <a:endParaRPr lang="hr-HR"/>
        </a:p>
      </dgm:t>
    </dgm:pt>
    <dgm:pt modelId="{9EEE799A-182C-4106-92DE-CD668F2D4431}" type="sibTrans" cxnId="{9FC0DFC2-079B-4B91-BD4D-CF4B5D8DAEBF}">
      <dgm:prSet/>
      <dgm:spPr/>
      <dgm:t>
        <a:bodyPr/>
        <a:lstStyle/>
        <a:p>
          <a:endParaRPr lang="hr-HR"/>
        </a:p>
      </dgm:t>
    </dgm:pt>
    <dgm:pt modelId="{8329ABFA-F4C3-4238-9928-95772A5F3B05}">
      <dgm:prSet custT="1"/>
      <dgm:spPr/>
      <dgm:t>
        <a:bodyPr/>
        <a:lstStyle/>
        <a:p>
          <a:r>
            <a:rPr lang="hr-HR" sz="1800" dirty="0" smtClean="0"/>
            <a:t>stalni korisnici najniži rizik</a:t>
          </a:r>
          <a:endParaRPr lang="hr-HR" sz="1800" dirty="0"/>
        </a:p>
      </dgm:t>
    </dgm:pt>
    <dgm:pt modelId="{68082ECD-6A09-4D5F-9CCD-771C4F51C196}" type="parTrans" cxnId="{F381FC7A-393E-4846-B25D-3CC32B24FD92}">
      <dgm:prSet/>
      <dgm:spPr/>
      <dgm:t>
        <a:bodyPr/>
        <a:lstStyle/>
        <a:p>
          <a:endParaRPr lang="hr-HR"/>
        </a:p>
      </dgm:t>
    </dgm:pt>
    <dgm:pt modelId="{2F01F394-8678-454F-8175-AA544E97F08C}" type="sibTrans" cxnId="{F381FC7A-393E-4846-B25D-3CC32B24FD92}">
      <dgm:prSet/>
      <dgm:spPr/>
      <dgm:t>
        <a:bodyPr/>
        <a:lstStyle/>
        <a:p>
          <a:endParaRPr lang="hr-HR"/>
        </a:p>
      </dgm:t>
    </dgm:pt>
    <dgm:pt modelId="{40600AC9-01C6-45BE-9F3F-60B81581EF5D}">
      <dgm:prSet custT="1"/>
      <dgm:spPr/>
      <dgm:t>
        <a:bodyPr/>
        <a:lstStyle/>
        <a:p>
          <a:r>
            <a:rPr lang="hr-HR" sz="1800" dirty="0" smtClean="0"/>
            <a:t>zaštita 1. god. nakon prekid</a:t>
          </a:r>
          <a:endParaRPr lang="hr-HR" sz="1800" dirty="0"/>
        </a:p>
      </dgm:t>
    </dgm:pt>
    <dgm:pt modelId="{48E09C7D-4EC5-4DA6-9143-ED8C56217683}" type="parTrans" cxnId="{35DE5419-F8DF-4FA3-8CB7-1BA98A9E4702}">
      <dgm:prSet/>
      <dgm:spPr/>
      <dgm:t>
        <a:bodyPr/>
        <a:lstStyle/>
        <a:p>
          <a:endParaRPr lang="hr-HR"/>
        </a:p>
      </dgm:t>
    </dgm:pt>
    <dgm:pt modelId="{BCE6EB46-0B6F-4125-B9A2-6727BF2DD8E0}" type="sibTrans" cxnId="{35DE5419-F8DF-4FA3-8CB7-1BA98A9E4702}">
      <dgm:prSet/>
      <dgm:spPr/>
      <dgm:t>
        <a:bodyPr/>
        <a:lstStyle/>
        <a:p>
          <a:endParaRPr lang="hr-HR"/>
        </a:p>
      </dgm:t>
    </dgm:pt>
    <dgm:pt modelId="{D4C86031-883C-4F3F-AD1F-5DE381C7F775}">
      <dgm:prSet custT="1"/>
      <dgm:spPr/>
      <dgm:t>
        <a:bodyPr/>
        <a:lstStyle/>
        <a:p>
          <a:r>
            <a:rPr lang="hr-HR" sz="1800" dirty="0" smtClean="0"/>
            <a:t>ne utječu </a:t>
          </a:r>
          <a:r>
            <a:rPr lang="hr-HR" sz="1800" dirty="0" err="1" smtClean="0"/>
            <a:t>protektivno</a:t>
          </a:r>
          <a:r>
            <a:rPr lang="hr-HR" sz="1800" dirty="0" smtClean="0"/>
            <a:t> na promjene s </a:t>
          </a:r>
          <a:r>
            <a:rPr lang="hr-HR" sz="1800" dirty="0" err="1" smtClean="0"/>
            <a:t>atipijom</a:t>
          </a:r>
          <a:r>
            <a:rPr lang="hr-HR" sz="1800" dirty="0" smtClean="0"/>
            <a:t> i rak</a:t>
          </a:r>
          <a:endParaRPr lang="hr-HR" sz="1800" dirty="0"/>
        </a:p>
      </dgm:t>
    </dgm:pt>
    <dgm:pt modelId="{BCF3664A-C093-4D4D-89E1-5482C1220E53}" type="parTrans" cxnId="{024A6160-F996-4359-AB72-31FB97C76613}">
      <dgm:prSet/>
      <dgm:spPr/>
      <dgm:t>
        <a:bodyPr/>
        <a:lstStyle/>
        <a:p>
          <a:endParaRPr lang="hr-HR"/>
        </a:p>
      </dgm:t>
    </dgm:pt>
    <dgm:pt modelId="{4DCCB6BE-1465-42BA-ADAF-98FE3729D402}" type="sibTrans" cxnId="{024A6160-F996-4359-AB72-31FB97C76613}">
      <dgm:prSet/>
      <dgm:spPr/>
      <dgm:t>
        <a:bodyPr/>
        <a:lstStyle/>
        <a:p>
          <a:endParaRPr lang="hr-HR"/>
        </a:p>
      </dgm:t>
    </dgm:pt>
    <dgm:pt modelId="{77B06F34-C6A9-4A93-A3A3-0625B57FAB1F}" type="pres">
      <dgm:prSet presAssocID="{7060BAE1-148F-4B38-BBD0-46C6055D1ED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04C41C3-F9C5-41C0-9D21-559FFDA00017}" type="pres">
      <dgm:prSet presAssocID="{866D2E71-D730-4FB8-948E-FCCB7E31489B}" presName="centerShape" presStyleLbl="node0" presStyleIdx="0" presStyleCnt="1" custScaleX="156044" custLinFactNeighborX="4505" custLinFactNeighborY="-4272"/>
      <dgm:spPr/>
      <dgm:t>
        <a:bodyPr/>
        <a:lstStyle/>
        <a:p>
          <a:endParaRPr lang="hr-HR"/>
        </a:p>
      </dgm:t>
    </dgm:pt>
    <dgm:pt modelId="{491DC717-7339-48E4-944C-E8DA262DE3AA}" type="pres">
      <dgm:prSet presAssocID="{086A931B-DB37-4763-91D2-A477909CA98E}" presName="node" presStyleLbl="node1" presStyleIdx="0" presStyleCnt="8" custScaleX="185060" custScaleY="123033" custRadScaleRad="97397" custRadScaleInc="-1240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9DE821D-794B-4838-9850-FB569B98D090}" type="pres">
      <dgm:prSet presAssocID="{086A931B-DB37-4763-91D2-A477909CA98E}" presName="dummy" presStyleCnt="0"/>
      <dgm:spPr/>
      <dgm:t>
        <a:bodyPr/>
        <a:lstStyle/>
        <a:p>
          <a:endParaRPr lang="hr-HR"/>
        </a:p>
      </dgm:t>
    </dgm:pt>
    <dgm:pt modelId="{C65FC3E9-7BA0-468C-9933-00B45132506A}" type="pres">
      <dgm:prSet presAssocID="{7FB82099-3267-4FAA-AE38-638DA932F975}" presName="sibTrans" presStyleLbl="sibTrans2D1" presStyleIdx="0" presStyleCnt="8"/>
      <dgm:spPr/>
      <dgm:t>
        <a:bodyPr/>
        <a:lstStyle/>
        <a:p>
          <a:endParaRPr lang="hr-HR"/>
        </a:p>
      </dgm:t>
    </dgm:pt>
    <dgm:pt modelId="{C3BE598A-DA39-436A-8135-C1A4C05E8B9D}" type="pres">
      <dgm:prSet presAssocID="{61CE7E56-48DF-45CA-A1BC-C94B78A88675}" presName="node" presStyleLbl="node1" presStyleIdx="1" presStyleCnt="8" custScaleX="279868" custScaleY="120624" custRadScaleRad="130433" custRadScaleInc="8630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05B933E-B337-4FA1-BF14-9D6A6C09A361}" type="pres">
      <dgm:prSet presAssocID="{61CE7E56-48DF-45CA-A1BC-C94B78A88675}" presName="dummy" presStyleCnt="0"/>
      <dgm:spPr/>
      <dgm:t>
        <a:bodyPr/>
        <a:lstStyle/>
        <a:p>
          <a:endParaRPr lang="hr-HR"/>
        </a:p>
      </dgm:t>
    </dgm:pt>
    <dgm:pt modelId="{FCB17B54-0485-492B-9D6E-2C1BFD95534F}" type="pres">
      <dgm:prSet presAssocID="{B5955AFC-B523-4AFB-B45F-2B506C088999}" presName="sibTrans" presStyleLbl="sibTrans2D1" presStyleIdx="1" presStyleCnt="8"/>
      <dgm:spPr/>
      <dgm:t>
        <a:bodyPr/>
        <a:lstStyle/>
        <a:p>
          <a:endParaRPr lang="hr-HR"/>
        </a:p>
      </dgm:t>
    </dgm:pt>
    <dgm:pt modelId="{410C761B-9AA2-406D-8CAB-2AFD0436302F}" type="pres">
      <dgm:prSet presAssocID="{4BEE3D6D-1401-4E0C-8363-FDCEF1E6D2CD}" presName="node" presStyleLbl="node1" presStyleIdx="2" presStyleCnt="8" custScaleX="211199" custRadScaleRad="130883" custRadScaleInc="676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4632E24-3908-4AE2-B992-98755DF5CE8B}" type="pres">
      <dgm:prSet presAssocID="{4BEE3D6D-1401-4E0C-8363-FDCEF1E6D2CD}" presName="dummy" presStyleCnt="0"/>
      <dgm:spPr/>
      <dgm:t>
        <a:bodyPr/>
        <a:lstStyle/>
        <a:p>
          <a:endParaRPr lang="hr-HR"/>
        </a:p>
      </dgm:t>
    </dgm:pt>
    <dgm:pt modelId="{B5D6E70C-6ED1-4C9F-801F-F2469BBEA094}" type="pres">
      <dgm:prSet presAssocID="{5BC998FE-ADAF-4CF4-A484-AB90906664EC}" presName="sibTrans" presStyleLbl="sibTrans2D1" presStyleIdx="2" presStyleCnt="8"/>
      <dgm:spPr/>
      <dgm:t>
        <a:bodyPr/>
        <a:lstStyle/>
        <a:p>
          <a:endParaRPr lang="hr-HR"/>
        </a:p>
      </dgm:t>
    </dgm:pt>
    <dgm:pt modelId="{BF369469-1049-4508-B202-8EAC4C1B6D41}" type="pres">
      <dgm:prSet presAssocID="{AFBE87C2-98E6-41E2-A0A5-5EEA41B507A7}" presName="node" presStyleLbl="node1" presStyleIdx="3" presStyleCnt="8" custScaleX="326235" custScaleY="91463" custRadScaleRad="120042" custRadScaleInc="-8396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A600C96-4102-4FEE-A04E-221EBA492F82}" type="pres">
      <dgm:prSet presAssocID="{AFBE87C2-98E6-41E2-A0A5-5EEA41B507A7}" presName="dummy" presStyleCnt="0"/>
      <dgm:spPr/>
      <dgm:t>
        <a:bodyPr/>
        <a:lstStyle/>
        <a:p>
          <a:endParaRPr lang="hr-HR"/>
        </a:p>
      </dgm:t>
    </dgm:pt>
    <dgm:pt modelId="{50D7E07E-45D4-4A6D-AF18-314CF80E92A7}" type="pres">
      <dgm:prSet presAssocID="{F4B1519B-7102-47FF-9DDB-32D1A79B4B2A}" presName="sibTrans" presStyleLbl="sibTrans2D1" presStyleIdx="3" presStyleCnt="8"/>
      <dgm:spPr/>
      <dgm:t>
        <a:bodyPr/>
        <a:lstStyle/>
        <a:p>
          <a:endParaRPr lang="hr-HR"/>
        </a:p>
      </dgm:t>
    </dgm:pt>
    <dgm:pt modelId="{53A935D3-2277-4686-A9E2-3E8A7065DCB4}" type="pres">
      <dgm:prSet presAssocID="{CE4349FA-37AC-4761-BA6C-B942C6B671F4}" presName="node" presStyleLbl="node1" presStyleIdx="4" presStyleCnt="8" custScaleX="21010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F2B2F67-8B45-4A3B-BE37-DD615FB1973A}" type="pres">
      <dgm:prSet presAssocID="{CE4349FA-37AC-4761-BA6C-B942C6B671F4}" presName="dummy" presStyleCnt="0"/>
      <dgm:spPr/>
      <dgm:t>
        <a:bodyPr/>
        <a:lstStyle/>
        <a:p>
          <a:endParaRPr lang="hr-HR"/>
        </a:p>
      </dgm:t>
    </dgm:pt>
    <dgm:pt modelId="{263406C4-7E61-496B-B886-E8DDD30F5D68}" type="pres">
      <dgm:prSet presAssocID="{9EEE799A-182C-4106-92DE-CD668F2D4431}" presName="sibTrans" presStyleLbl="sibTrans2D1" presStyleIdx="4" presStyleCnt="8"/>
      <dgm:spPr/>
      <dgm:t>
        <a:bodyPr/>
        <a:lstStyle/>
        <a:p>
          <a:endParaRPr lang="hr-HR"/>
        </a:p>
      </dgm:t>
    </dgm:pt>
    <dgm:pt modelId="{927EAD5D-AB64-454D-ABEE-88B5A05A7BAD}" type="pres">
      <dgm:prSet presAssocID="{8329ABFA-F4C3-4238-9928-95772A5F3B05}" presName="node" presStyleLbl="node1" presStyleIdx="5" presStyleCnt="8" custScaleX="195399" custRadScaleRad="114131" custRadScaleInc="640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3EA065F-4643-4209-83B1-296A60421A8A}" type="pres">
      <dgm:prSet presAssocID="{8329ABFA-F4C3-4238-9928-95772A5F3B05}" presName="dummy" presStyleCnt="0"/>
      <dgm:spPr/>
      <dgm:t>
        <a:bodyPr/>
        <a:lstStyle/>
        <a:p>
          <a:endParaRPr lang="hr-HR"/>
        </a:p>
      </dgm:t>
    </dgm:pt>
    <dgm:pt modelId="{9875B43E-E237-427E-B9F1-50714F60FC89}" type="pres">
      <dgm:prSet presAssocID="{2F01F394-8678-454F-8175-AA544E97F08C}" presName="sibTrans" presStyleLbl="sibTrans2D1" presStyleIdx="5" presStyleCnt="8"/>
      <dgm:spPr/>
      <dgm:t>
        <a:bodyPr/>
        <a:lstStyle/>
        <a:p>
          <a:endParaRPr lang="hr-HR"/>
        </a:p>
      </dgm:t>
    </dgm:pt>
    <dgm:pt modelId="{2B849F03-1EBD-4B86-AF24-CD3CC3B62F21}" type="pres">
      <dgm:prSet presAssocID="{40600AC9-01C6-45BE-9F3F-60B81581EF5D}" presName="node" presStyleLbl="node1" presStyleIdx="6" presStyleCnt="8" custScaleX="206140" custRadScaleRad="109754" custRadScaleInc="1413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169D841-E3C1-4C25-A654-0427C50C4C2D}" type="pres">
      <dgm:prSet presAssocID="{40600AC9-01C6-45BE-9F3F-60B81581EF5D}" presName="dummy" presStyleCnt="0"/>
      <dgm:spPr/>
      <dgm:t>
        <a:bodyPr/>
        <a:lstStyle/>
        <a:p>
          <a:endParaRPr lang="hr-HR"/>
        </a:p>
      </dgm:t>
    </dgm:pt>
    <dgm:pt modelId="{D76D6FA6-CADB-4165-84D0-C56D80CE70C2}" type="pres">
      <dgm:prSet presAssocID="{BCE6EB46-0B6F-4125-B9A2-6727BF2DD8E0}" presName="sibTrans" presStyleLbl="sibTrans2D1" presStyleIdx="6" presStyleCnt="8"/>
      <dgm:spPr/>
      <dgm:t>
        <a:bodyPr/>
        <a:lstStyle/>
        <a:p>
          <a:endParaRPr lang="hr-HR"/>
        </a:p>
      </dgm:t>
    </dgm:pt>
    <dgm:pt modelId="{0BA71C84-5F32-4C9B-96EA-58E9DE6B5B01}" type="pres">
      <dgm:prSet presAssocID="{D4C86031-883C-4F3F-AD1F-5DE381C7F775}" presName="node" presStyleLbl="node1" presStyleIdx="7" presStyleCnt="8" custScaleX="274775" custRadScaleRad="118592" custRadScaleInc="-7973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9C223A4-8F10-4CFF-8425-836BBFB7C4E8}" type="pres">
      <dgm:prSet presAssocID="{D4C86031-883C-4F3F-AD1F-5DE381C7F775}" presName="dummy" presStyleCnt="0"/>
      <dgm:spPr/>
      <dgm:t>
        <a:bodyPr/>
        <a:lstStyle/>
        <a:p>
          <a:endParaRPr lang="hr-HR"/>
        </a:p>
      </dgm:t>
    </dgm:pt>
    <dgm:pt modelId="{5FD4DB5B-C562-46C7-8E32-E4A555A69389}" type="pres">
      <dgm:prSet presAssocID="{4DCCB6BE-1465-42BA-ADAF-98FE3729D402}" presName="sibTrans" presStyleLbl="sibTrans2D1" presStyleIdx="7" presStyleCnt="8"/>
      <dgm:spPr/>
      <dgm:t>
        <a:bodyPr/>
        <a:lstStyle/>
        <a:p>
          <a:endParaRPr lang="hr-HR"/>
        </a:p>
      </dgm:t>
    </dgm:pt>
  </dgm:ptLst>
  <dgm:cxnLst>
    <dgm:cxn modelId="{FFFD6C58-6EBF-49AF-A657-CD7858F09996}" type="presOf" srcId="{CE4349FA-37AC-4761-BA6C-B942C6B671F4}" destId="{53A935D3-2277-4686-A9E2-3E8A7065DCB4}" srcOrd="0" destOrd="0" presId="urn:microsoft.com/office/officeart/2005/8/layout/radial6"/>
    <dgm:cxn modelId="{8C8E5842-E11C-40FC-BDF8-4FA595EC91E7}" type="presOf" srcId="{5BC998FE-ADAF-4CF4-A484-AB90906664EC}" destId="{B5D6E70C-6ED1-4C9F-801F-F2469BBEA094}" srcOrd="0" destOrd="0" presId="urn:microsoft.com/office/officeart/2005/8/layout/radial6"/>
    <dgm:cxn modelId="{AFE10C05-F0D9-4CEF-BC22-D1B7C72A238B}" type="presOf" srcId="{4BEE3D6D-1401-4E0C-8363-FDCEF1E6D2CD}" destId="{410C761B-9AA2-406D-8CAB-2AFD0436302F}" srcOrd="0" destOrd="0" presId="urn:microsoft.com/office/officeart/2005/8/layout/radial6"/>
    <dgm:cxn modelId="{05CF08F9-1C72-4380-AF3D-DDA24288822D}" type="presOf" srcId="{40600AC9-01C6-45BE-9F3F-60B81581EF5D}" destId="{2B849F03-1EBD-4B86-AF24-CD3CC3B62F21}" srcOrd="0" destOrd="0" presId="urn:microsoft.com/office/officeart/2005/8/layout/radial6"/>
    <dgm:cxn modelId="{BB87AD3D-E170-410F-B6E4-970DDCA30D1A}" srcId="{866D2E71-D730-4FB8-948E-FCCB7E31489B}" destId="{AFBE87C2-98E6-41E2-A0A5-5EEA41B507A7}" srcOrd="3" destOrd="0" parTransId="{A1ADA6FD-BA01-4617-AC92-5524E56252F3}" sibTransId="{F4B1519B-7102-47FF-9DDB-32D1A79B4B2A}"/>
    <dgm:cxn modelId="{2E563218-8A2E-4294-8FA9-135C7E3CC8E3}" type="presOf" srcId="{866D2E71-D730-4FB8-948E-FCCB7E31489B}" destId="{B04C41C3-F9C5-41C0-9D21-559FFDA00017}" srcOrd="0" destOrd="0" presId="urn:microsoft.com/office/officeart/2005/8/layout/radial6"/>
    <dgm:cxn modelId="{10622200-B1B8-446E-AA92-BEF131B3A967}" type="presOf" srcId="{BCE6EB46-0B6F-4125-B9A2-6727BF2DD8E0}" destId="{D76D6FA6-CADB-4165-84D0-C56D80CE70C2}" srcOrd="0" destOrd="0" presId="urn:microsoft.com/office/officeart/2005/8/layout/radial6"/>
    <dgm:cxn modelId="{14087DF6-0654-4743-9E65-7EE8276B06FB}" type="presOf" srcId="{4DCCB6BE-1465-42BA-ADAF-98FE3729D402}" destId="{5FD4DB5B-C562-46C7-8E32-E4A555A69389}" srcOrd="0" destOrd="0" presId="urn:microsoft.com/office/officeart/2005/8/layout/radial6"/>
    <dgm:cxn modelId="{D512B5FA-5F5A-4E3B-BB3C-836E519521CB}" srcId="{7060BAE1-148F-4B38-BBD0-46C6055D1EDF}" destId="{866D2E71-D730-4FB8-948E-FCCB7E31489B}" srcOrd="0" destOrd="0" parTransId="{9BC2B9EC-2594-4E44-86EA-9B0B7941141C}" sibTransId="{6D8DE376-089E-4B68-B229-2DF9EF22E6F0}"/>
    <dgm:cxn modelId="{3A458511-4061-4A9C-9C4A-60B4AEA2D750}" type="presOf" srcId="{7FB82099-3267-4FAA-AE38-638DA932F975}" destId="{C65FC3E9-7BA0-468C-9933-00B45132506A}" srcOrd="0" destOrd="0" presId="urn:microsoft.com/office/officeart/2005/8/layout/radial6"/>
    <dgm:cxn modelId="{EDADD8DC-A73A-49DB-877B-1BEC75E3FA1D}" type="presOf" srcId="{086A931B-DB37-4763-91D2-A477909CA98E}" destId="{491DC717-7339-48E4-944C-E8DA262DE3AA}" srcOrd="0" destOrd="0" presId="urn:microsoft.com/office/officeart/2005/8/layout/radial6"/>
    <dgm:cxn modelId="{9FC0DFC2-079B-4B91-BD4D-CF4B5D8DAEBF}" srcId="{866D2E71-D730-4FB8-948E-FCCB7E31489B}" destId="{CE4349FA-37AC-4761-BA6C-B942C6B671F4}" srcOrd="4" destOrd="0" parTransId="{F2140311-26F8-4596-B500-3B5789562FDA}" sibTransId="{9EEE799A-182C-4106-92DE-CD668F2D4431}"/>
    <dgm:cxn modelId="{024A6160-F996-4359-AB72-31FB97C76613}" srcId="{866D2E71-D730-4FB8-948E-FCCB7E31489B}" destId="{D4C86031-883C-4F3F-AD1F-5DE381C7F775}" srcOrd="7" destOrd="0" parTransId="{BCF3664A-C093-4D4D-89E1-5482C1220E53}" sibTransId="{4DCCB6BE-1465-42BA-ADAF-98FE3729D402}"/>
    <dgm:cxn modelId="{E0F8BAA4-44E8-4E1B-A3F6-EDD535EF779F}" type="presOf" srcId="{2F01F394-8678-454F-8175-AA544E97F08C}" destId="{9875B43E-E237-427E-B9F1-50714F60FC89}" srcOrd="0" destOrd="0" presId="urn:microsoft.com/office/officeart/2005/8/layout/radial6"/>
    <dgm:cxn modelId="{7E1BC9A9-64CB-40D1-B801-75AEAEB01EB9}" type="presOf" srcId="{F4B1519B-7102-47FF-9DDB-32D1A79B4B2A}" destId="{50D7E07E-45D4-4A6D-AF18-314CF80E92A7}" srcOrd="0" destOrd="0" presId="urn:microsoft.com/office/officeart/2005/8/layout/radial6"/>
    <dgm:cxn modelId="{F381FC7A-393E-4846-B25D-3CC32B24FD92}" srcId="{866D2E71-D730-4FB8-948E-FCCB7E31489B}" destId="{8329ABFA-F4C3-4238-9928-95772A5F3B05}" srcOrd="5" destOrd="0" parTransId="{68082ECD-6A09-4D5F-9CCD-771C4F51C196}" sibTransId="{2F01F394-8678-454F-8175-AA544E97F08C}"/>
    <dgm:cxn modelId="{35DE5419-F8DF-4FA3-8CB7-1BA98A9E4702}" srcId="{866D2E71-D730-4FB8-948E-FCCB7E31489B}" destId="{40600AC9-01C6-45BE-9F3F-60B81581EF5D}" srcOrd="6" destOrd="0" parTransId="{48E09C7D-4EC5-4DA6-9143-ED8C56217683}" sibTransId="{BCE6EB46-0B6F-4125-B9A2-6727BF2DD8E0}"/>
    <dgm:cxn modelId="{67B959A3-2C84-4FAE-9498-C12DCF828994}" type="presOf" srcId="{B5955AFC-B523-4AFB-B45F-2B506C088999}" destId="{FCB17B54-0485-492B-9D6E-2C1BFD95534F}" srcOrd="0" destOrd="0" presId="urn:microsoft.com/office/officeart/2005/8/layout/radial6"/>
    <dgm:cxn modelId="{0B9307FC-032A-4112-BFD0-52E6464BC318}" type="presOf" srcId="{7060BAE1-148F-4B38-BBD0-46C6055D1EDF}" destId="{77B06F34-C6A9-4A93-A3A3-0625B57FAB1F}" srcOrd="0" destOrd="0" presId="urn:microsoft.com/office/officeart/2005/8/layout/radial6"/>
    <dgm:cxn modelId="{2BE52B2A-0AAC-4DD3-8EB3-81D6A552DA73}" type="presOf" srcId="{D4C86031-883C-4F3F-AD1F-5DE381C7F775}" destId="{0BA71C84-5F32-4C9B-96EA-58E9DE6B5B01}" srcOrd="0" destOrd="0" presId="urn:microsoft.com/office/officeart/2005/8/layout/radial6"/>
    <dgm:cxn modelId="{3C2A1B00-992A-42B1-B670-8963A7383735}" type="presOf" srcId="{9EEE799A-182C-4106-92DE-CD668F2D4431}" destId="{263406C4-7E61-496B-B886-E8DDD30F5D68}" srcOrd="0" destOrd="0" presId="urn:microsoft.com/office/officeart/2005/8/layout/radial6"/>
    <dgm:cxn modelId="{ADEC4E15-F376-4C93-86D8-C4CE519842A7}" type="presOf" srcId="{61CE7E56-48DF-45CA-A1BC-C94B78A88675}" destId="{C3BE598A-DA39-436A-8135-C1A4C05E8B9D}" srcOrd="0" destOrd="0" presId="urn:microsoft.com/office/officeart/2005/8/layout/radial6"/>
    <dgm:cxn modelId="{ED4FF191-CD7E-467B-AC52-7AD1CB3B0DCA}" srcId="{866D2E71-D730-4FB8-948E-FCCB7E31489B}" destId="{4BEE3D6D-1401-4E0C-8363-FDCEF1E6D2CD}" srcOrd="2" destOrd="0" parTransId="{C3F68F34-29D7-49CA-8711-064623579ACA}" sibTransId="{5BC998FE-ADAF-4CF4-A484-AB90906664EC}"/>
    <dgm:cxn modelId="{30FF4702-79E8-4E05-8375-B8F55E070655}" type="presOf" srcId="{AFBE87C2-98E6-41E2-A0A5-5EEA41B507A7}" destId="{BF369469-1049-4508-B202-8EAC4C1B6D41}" srcOrd="0" destOrd="0" presId="urn:microsoft.com/office/officeart/2005/8/layout/radial6"/>
    <dgm:cxn modelId="{83E0F52E-FBED-4D9C-91D5-72D41EFDA2BE}" srcId="{866D2E71-D730-4FB8-948E-FCCB7E31489B}" destId="{61CE7E56-48DF-45CA-A1BC-C94B78A88675}" srcOrd="1" destOrd="0" parTransId="{5EA78A35-E8BE-4A12-A55A-2F1D20E5AFA7}" sibTransId="{B5955AFC-B523-4AFB-B45F-2B506C088999}"/>
    <dgm:cxn modelId="{3E227AFD-3C3C-4015-B2E7-BFFF949EDF05}" type="presOf" srcId="{8329ABFA-F4C3-4238-9928-95772A5F3B05}" destId="{927EAD5D-AB64-454D-ABEE-88B5A05A7BAD}" srcOrd="0" destOrd="0" presId="urn:microsoft.com/office/officeart/2005/8/layout/radial6"/>
    <dgm:cxn modelId="{4CB5435F-460C-4DE4-AA06-A525EDBC127F}" srcId="{866D2E71-D730-4FB8-948E-FCCB7E31489B}" destId="{086A931B-DB37-4763-91D2-A477909CA98E}" srcOrd="0" destOrd="0" parTransId="{7F87F63C-E488-4D48-8730-2295B040C432}" sibTransId="{7FB82099-3267-4FAA-AE38-638DA932F975}"/>
    <dgm:cxn modelId="{AFC67AE1-B6D3-4889-BF4F-1351BC8D8288}" type="presParOf" srcId="{77B06F34-C6A9-4A93-A3A3-0625B57FAB1F}" destId="{B04C41C3-F9C5-41C0-9D21-559FFDA00017}" srcOrd="0" destOrd="0" presId="urn:microsoft.com/office/officeart/2005/8/layout/radial6"/>
    <dgm:cxn modelId="{88E9516A-C300-4D11-9C60-5A694603CA4D}" type="presParOf" srcId="{77B06F34-C6A9-4A93-A3A3-0625B57FAB1F}" destId="{491DC717-7339-48E4-944C-E8DA262DE3AA}" srcOrd="1" destOrd="0" presId="urn:microsoft.com/office/officeart/2005/8/layout/radial6"/>
    <dgm:cxn modelId="{C6F96E30-594C-4841-9931-F4A01AD3DBAF}" type="presParOf" srcId="{77B06F34-C6A9-4A93-A3A3-0625B57FAB1F}" destId="{59DE821D-794B-4838-9850-FB569B98D090}" srcOrd="2" destOrd="0" presId="urn:microsoft.com/office/officeart/2005/8/layout/radial6"/>
    <dgm:cxn modelId="{64DE2272-B9BD-45F8-8E5E-9DF664C4ACCA}" type="presParOf" srcId="{77B06F34-C6A9-4A93-A3A3-0625B57FAB1F}" destId="{C65FC3E9-7BA0-468C-9933-00B45132506A}" srcOrd="3" destOrd="0" presId="urn:microsoft.com/office/officeart/2005/8/layout/radial6"/>
    <dgm:cxn modelId="{296E8147-BE20-4F1D-9FED-202F8C647789}" type="presParOf" srcId="{77B06F34-C6A9-4A93-A3A3-0625B57FAB1F}" destId="{C3BE598A-DA39-436A-8135-C1A4C05E8B9D}" srcOrd="4" destOrd="0" presId="urn:microsoft.com/office/officeart/2005/8/layout/radial6"/>
    <dgm:cxn modelId="{F7DC1F6D-E466-454A-B8BA-05C17EA98FCF}" type="presParOf" srcId="{77B06F34-C6A9-4A93-A3A3-0625B57FAB1F}" destId="{A05B933E-B337-4FA1-BF14-9D6A6C09A361}" srcOrd="5" destOrd="0" presId="urn:microsoft.com/office/officeart/2005/8/layout/radial6"/>
    <dgm:cxn modelId="{37D79E49-510A-4116-AB1D-31F661682B79}" type="presParOf" srcId="{77B06F34-C6A9-4A93-A3A3-0625B57FAB1F}" destId="{FCB17B54-0485-492B-9D6E-2C1BFD95534F}" srcOrd="6" destOrd="0" presId="urn:microsoft.com/office/officeart/2005/8/layout/radial6"/>
    <dgm:cxn modelId="{45949BA6-78B4-49C2-BBC2-0A2B1D522CFA}" type="presParOf" srcId="{77B06F34-C6A9-4A93-A3A3-0625B57FAB1F}" destId="{410C761B-9AA2-406D-8CAB-2AFD0436302F}" srcOrd="7" destOrd="0" presId="urn:microsoft.com/office/officeart/2005/8/layout/radial6"/>
    <dgm:cxn modelId="{D0CB0E63-4225-4CA4-886A-401BC60F46A1}" type="presParOf" srcId="{77B06F34-C6A9-4A93-A3A3-0625B57FAB1F}" destId="{84632E24-3908-4AE2-B992-98755DF5CE8B}" srcOrd="8" destOrd="0" presId="urn:microsoft.com/office/officeart/2005/8/layout/radial6"/>
    <dgm:cxn modelId="{9E41228D-FBC6-4D9C-9D2A-EBB5365966E9}" type="presParOf" srcId="{77B06F34-C6A9-4A93-A3A3-0625B57FAB1F}" destId="{B5D6E70C-6ED1-4C9F-801F-F2469BBEA094}" srcOrd="9" destOrd="0" presId="urn:microsoft.com/office/officeart/2005/8/layout/radial6"/>
    <dgm:cxn modelId="{24104107-044C-4D5A-973C-897CB90A50C1}" type="presParOf" srcId="{77B06F34-C6A9-4A93-A3A3-0625B57FAB1F}" destId="{BF369469-1049-4508-B202-8EAC4C1B6D41}" srcOrd="10" destOrd="0" presId="urn:microsoft.com/office/officeart/2005/8/layout/radial6"/>
    <dgm:cxn modelId="{385E17AC-B889-429D-98E0-AB3203FCB5A6}" type="presParOf" srcId="{77B06F34-C6A9-4A93-A3A3-0625B57FAB1F}" destId="{7A600C96-4102-4FEE-A04E-221EBA492F82}" srcOrd="11" destOrd="0" presId="urn:microsoft.com/office/officeart/2005/8/layout/radial6"/>
    <dgm:cxn modelId="{FAE38A32-6392-4ED5-ACE1-3EA19D0884F9}" type="presParOf" srcId="{77B06F34-C6A9-4A93-A3A3-0625B57FAB1F}" destId="{50D7E07E-45D4-4A6D-AF18-314CF80E92A7}" srcOrd="12" destOrd="0" presId="urn:microsoft.com/office/officeart/2005/8/layout/radial6"/>
    <dgm:cxn modelId="{A285F649-2EEF-4430-8D63-A91D71B783C8}" type="presParOf" srcId="{77B06F34-C6A9-4A93-A3A3-0625B57FAB1F}" destId="{53A935D3-2277-4686-A9E2-3E8A7065DCB4}" srcOrd="13" destOrd="0" presId="urn:microsoft.com/office/officeart/2005/8/layout/radial6"/>
    <dgm:cxn modelId="{C350E7EC-C02C-46A1-9BA2-992E22B882D8}" type="presParOf" srcId="{77B06F34-C6A9-4A93-A3A3-0625B57FAB1F}" destId="{BF2B2F67-8B45-4A3B-BE37-DD615FB1973A}" srcOrd="14" destOrd="0" presId="urn:microsoft.com/office/officeart/2005/8/layout/radial6"/>
    <dgm:cxn modelId="{69ABDBF8-C151-4DF1-B911-1BCBFB1D3B1F}" type="presParOf" srcId="{77B06F34-C6A9-4A93-A3A3-0625B57FAB1F}" destId="{263406C4-7E61-496B-B886-E8DDD30F5D68}" srcOrd="15" destOrd="0" presId="urn:microsoft.com/office/officeart/2005/8/layout/radial6"/>
    <dgm:cxn modelId="{40149DF6-F1B4-4CFF-B886-38DF12AE5E80}" type="presParOf" srcId="{77B06F34-C6A9-4A93-A3A3-0625B57FAB1F}" destId="{927EAD5D-AB64-454D-ABEE-88B5A05A7BAD}" srcOrd="16" destOrd="0" presId="urn:microsoft.com/office/officeart/2005/8/layout/radial6"/>
    <dgm:cxn modelId="{F48FF422-AFAC-4B4B-80F0-A235F88D8306}" type="presParOf" srcId="{77B06F34-C6A9-4A93-A3A3-0625B57FAB1F}" destId="{83EA065F-4643-4209-83B1-296A60421A8A}" srcOrd="17" destOrd="0" presId="urn:microsoft.com/office/officeart/2005/8/layout/radial6"/>
    <dgm:cxn modelId="{5F5397AD-7DDA-4528-B0A4-44122DF70E48}" type="presParOf" srcId="{77B06F34-C6A9-4A93-A3A3-0625B57FAB1F}" destId="{9875B43E-E237-427E-B9F1-50714F60FC89}" srcOrd="18" destOrd="0" presId="urn:microsoft.com/office/officeart/2005/8/layout/radial6"/>
    <dgm:cxn modelId="{17C16A24-11AD-4F75-8093-21BA05F7D716}" type="presParOf" srcId="{77B06F34-C6A9-4A93-A3A3-0625B57FAB1F}" destId="{2B849F03-1EBD-4B86-AF24-CD3CC3B62F21}" srcOrd="19" destOrd="0" presId="urn:microsoft.com/office/officeart/2005/8/layout/radial6"/>
    <dgm:cxn modelId="{3DD25BFC-A60A-4C2B-926A-F717C4321093}" type="presParOf" srcId="{77B06F34-C6A9-4A93-A3A3-0625B57FAB1F}" destId="{E169D841-E3C1-4C25-A654-0427C50C4C2D}" srcOrd="20" destOrd="0" presId="urn:microsoft.com/office/officeart/2005/8/layout/radial6"/>
    <dgm:cxn modelId="{4708AD10-F48D-4B7C-89A4-1F6A3327166A}" type="presParOf" srcId="{77B06F34-C6A9-4A93-A3A3-0625B57FAB1F}" destId="{D76D6FA6-CADB-4165-84D0-C56D80CE70C2}" srcOrd="21" destOrd="0" presId="urn:microsoft.com/office/officeart/2005/8/layout/radial6"/>
    <dgm:cxn modelId="{B35268EC-9929-440C-BA5E-093678229D4D}" type="presParOf" srcId="{77B06F34-C6A9-4A93-A3A3-0625B57FAB1F}" destId="{0BA71C84-5F32-4C9B-96EA-58E9DE6B5B01}" srcOrd="22" destOrd="0" presId="urn:microsoft.com/office/officeart/2005/8/layout/radial6"/>
    <dgm:cxn modelId="{9137A322-4DF0-436B-AB13-F66D1A4AE463}" type="presParOf" srcId="{77B06F34-C6A9-4A93-A3A3-0625B57FAB1F}" destId="{09C223A4-8F10-4CFF-8425-836BBFB7C4E8}" srcOrd="23" destOrd="0" presId="urn:microsoft.com/office/officeart/2005/8/layout/radial6"/>
    <dgm:cxn modelId="{8D1311B8-4726-40D4-9291-F4F71727976A}" type="presParOf" srcId="{77B06F34-C6A9-4A93-A3A3-0625B57FAB1F}" destId="{5FD4DB5B-C562-46C7-8E32-E4A555A69389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9CC55636-2CE0-407F-BC40-F3CD406F5E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EF78394-54E1-4023-8CB4-09E6FB95FFBB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>
          <a:solidFill>
            <a:schemeClr val="bg2">
              <a:lumMod val="90000"/>
              <a:lumOff val="10000"/>
            </a:schemeClr>
          </a:solidFill>
        </a:ln>
      </dgm:spPr>
      <dgm:t>
        <a:bodyPr/>
        <a:lstStyle/>
        <a:p>
          <a:pPr algn="ctr"/>
          <a:r>
            <a:rPr lang="hr-HR" sz="36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RAK JAJNIKA</a:t>
          </a:r>
          <a:endParaRPr lang="hr-HR" sz="3600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692B42E5-5F74-4F5E-88B5-45C3444DAD85}" type="parTrans" cxnId="{DAD68F46-61F7-4D54-BA6A-62DFD9C5499A}">
      <dgm:prSet/>
      <dgm:spPr/>
      <dgm:t>
        <a:bodyPr/>
        <a:lstStyle/>
        <a:p>
          <a:endParaRPr lang="hr-HR"/>
        </a:p>
      </dgm:t>
    </dgm:pt>
    <dgm:pt modelId="{147903D9-1C42-4374-93EC-6E8F67E580AF}" type="sibTrans" cxnId="{DAD68F46-61F7-4D54-BA6A-62DFD9C5499A}">
      <dgm:prSet/>
      <dgm:spPr/>
      <dgm:t>
        <a:bodyPr/>
        <a:lstStyle/>
        <a:p>
          <a:endParaRPr lang="hr-HR"/>
        </a:p>
      </dgm:t>
    </dgm:pt>
    <dgm:pt modelId="{BC311EFE-A0B3-429F-ACF3-462141538592}" type="pres">
      <dgm:prSet presAssocID="{9CC55636-2CE0-407F-BC40-F3CD406F5E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397E0B1-66DC-4D7A-9C1C-6497335188A3}" type="pres">
      <dgm:prSet presAssocID="{4EF78394-54E1-4023-8CB4-09E6FB95FFBB}" presName="parentText" presStyleLbl="node1" presStyleIdx="0" presStyleCnt="1" custScaleY="83791" custLinFactNeighborY="-1799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AD68F46-61F7-4D54-BA6A-62DFD9C5499A}" srcId="{9CC55636-2CE0-407F-BC40-F3CD406F5E16}" destId="{4EF78394-54E1-4023-8CB4-09E6FB95FFBB}" srcOrd="0" destOrd="0" parTransId="{692B42E5-5F74-4F5E-88B5-45C3444DAD85}" sibTransId="{147903D9-1C42-4374-93EC-6E8F67E580AF}"/>
    <dgm:cxn modelId="{6136A70A-9B93-40E1-B557-A1E9982DDDB5}" type="presOf" srcId="{9CC55636-2CE0-407F-BC40-F3CD406F5E16}" destId="{BC311EFE-A0B3-429F-ACF3-462141538592}" srcOrd="0" destOrd="0" presId="urn:microsoft.com/office/officeart/2005/8/layout/vList2"/>
    <dgm:cxn modelId="{113EBDAB-AF56-408B-916D-E2AFC0B96E23}" type="presOf" srcId="{4EF78394-54E1-4023-8CB4-09E6FB95FFBB}" destId="{D397E0B1-66DC-4D7A-9C1C-6497335188A3}" srcOrd="0" destOrd="0" presId="urn:microsoft.com/office/officeart/2005/8/layout/vList2"/>
    <dgm:cxn modelId="{7AC9F15F-6BD0-4A46-91F7-F1A8DE8B6172}" type="presParOf" srcId="{BC311EFE-A0B3-429F-ACF3-462141538592}" destId="{D397E0B1-66DC-4D7A-9C1C-6497335188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A34051F-EC40-4B03-8544-ED7F3DBDB609}" type="doc">
      <dgm:prSet loTypeId="urn:microsoft.com/office/officeart/2008/layout/LinedList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8C694AE2-350B-4A22-8169-DD7412DDF45E}">
      <dgm:prSet phldrT="[Text]" custT="1"/>
      <dgm:spPr/>
      <dgm:t>
        <a:bodyPr/>
        <a:lstStyle/>
        <a:p>
          <a:pPr algn="ctr"/>
          <a:r>
            <a:rPr lang="hr-HR" sz="1800" b="1" dirty="0" smtClean="0"/>
            <a:t>↓ rizika za rak jajnika - </a:t>
          </a:r>
          <a:r>
            <a:rPr lang="hr-HR" sz="1800" b="1" dirty="0" err="1" smtClean="0"/>
            <a:t>najvažniia</a:t>
          </a:r>
          <a:r>
            <a:rPr lang="hr-HR" sz="1800" b="1" dirty="0" smtClean="0"/>
            <a:t> korist </a:t>
          </a:r>
          <a:endParaRPr lang="hr-HR" sz="1800" b="1" dirty="0"/>
        </a:p>
      </dgm:t>
    </dgm:pt>
    <dgm:pt modelId="{FB7C180D-1DF6-4EB8-8CC0-CFA7358EEFEA}" type="parTrans" cxnId="{16255EAA-02C3-4267-AF01-FBF19FFE78E0}">
      <dgm:prSet/>
      <dgm:spPr/>
      <dgm:t>
        <a:bodyPr/>
        <a:lstStyle/>
        <a:p>
          <a:endParaRPr lang="hr-HR"/>
        </a:p>
      </dgm:t>
    </dgm:pt>
    <dgm:pt modelId="{AFB2B35D-6413-4311-BF3E-E01C1A893313}" type="sibTrans" cxnId="{16255EAA-02C3-4267-AF01-FBF19FFE78E0}">
      <dgm:prSet/>
      <dgm:spPr/>
      <dgm:t>
        <a:bodyPr/>
        <a:lstStyle/>
        <a:p>
          <a:endParaRPr lang="hr-HR"/>
        </a:p>
      </dgm:t>
    </dgm:pt>
    <dgm:pt modelId="{1C044BBB-9EB1-4702-B4B4-5AA845C349FE}">
      <dgm:prSet phldrT="[Text]" custT="1"/>
      <dgm:spPr/>
      <dgm:t>
        <a:bodyPr/>
        <a:lstStyle/>
        <a:p>
          <a:pPr algn="ctr"/>
          <a:r>
            <a:rPr lang="hr-HR" sz="1800" b="1" dirty="0" smtClean="0"/>
            <a:t>nema smanjenja rizika za rak zametnih stanica</a:t>
          </a:r>
          <a:endParaRPr lang="hr-HR" sz="1800" b="1" dirty="0"/>
        </a:p>
      </dgm:t>
    </dgm:pt>
    <dgm:pt modelId="{13194AB6-2F23-4D50-BF49-E81F7682AA9B}" type="parTrans" cxnId="{11323244-B78F-4633-BA51-CDB66CC95E1D}">
      <dgm:prSet/>
      <dgm:spPr/>
      <dgm:t>
        <a:bodyPr/>
        <a:lstStyle/>
        <a:p>
          <a:endParaRPr lang="hr-HR"/>
        </a:p>
      </dgm:t>
    </dgm:pt>
    <dgm:pt modelId="{C92950B1-1F84-4C98-9946-9DBB9E7DD07F}" type="sibTrans" cxnId="{11323244-B78F-4633-BA51-CDB66CC95E1D}">
      <dgm:prSet/>
      <dgm:spPr/>
      <dgm:t>
        <a:bodyPr/>
        <a:lstStyle/>
        <a:p>
          <a:endParaRPr lang="hr-HR"/>
        </a:p>
      </dgm:t>
    </dgm:pt>
    <dgm:pt modelId="{AB243154-49C0-48DE-8622-C9175638C9CB}">
      <dgm:prSet phldrT="[Text]" custT="1"/>
      <dgm:spPr/>
      <dgm:t>
        <a:bodyPr/>
        <a:lstStyle/>
        <a:p>
          <a:pPr algn="ctr"/>
          <a:r>
            <a:rPr lang="pl-PL" sz="1800" b="1" dirty="0" err="1" smtClean="0"/>
            <a:t>protektivni</a:t>
          </a:r>
          <a:r>
            <a:rPr lang="pl-PL" sz="1800" b="1" dirty="0" smtClean="0"/>
            <a:t> </a:t>
          </a:r>
          <a:r>
            <a:rPr lang="pl-PL" sz="1800" b="1" dirty="0" err="1" smtClean="0"/>
            <a:t>učinak</a:t>
          </a:r>
          <a:r>
            <a:rPr lang="pl-PL" sz="1800" b="1" dirty="0" smtClean="0"/>
            <a:t> do 30 </a:t>
          </a:r>
          <a:r>
            <a:rPr lang="pl-PL" sz="1800" b="1" dirty="0" err="1" smtClean="0"/>
            <a:t>god</a:t>
          </a:r>
          <a:r>
            <a:rPr lang="pl-PL" sz="1800" b="1" dirty="0" smtClean="0"/>
            <a:t>.</a:t>
          </a:r>
          <a:endParaRPr lang="hr-HR" sz="1800" b="1" dirty="0"/>
        </a:p>
      </dgm:t>
    </dgm:pt>
    <dgm:pt modelId="{BF13AC15-89C3-4B6F-9970-18623151FDA3}" type="parTrans" cxnId="{42883349-666B-4696-8DCC-2930227B9583}">
      <dgm:prSet/>
      <dgm:spPr/>
      <dgm:t>
        <a:bodyPr/>
        <a:lstStyle/>
        <a:p>
          <a:endParaRPr lang="hr-HR"/>
        </a:p>
      </dgm:t>
    </dgm:pt>
    <dgm:pt modelId="{990E221C-E71B-4D60-93A1-FB7FDBFFC01F}" type="sibTrans" cxnId="{42883349-666B-4696-8DCC-2930227B9583}">
      <dgm:prSet/>
      <dgm:spPr/>
      <dgm:t>
        <a:bodyPr/>
        <a:lstStyle/>
        <a:p>
          <a:endParaRPr lang="hr-HR"/>
        </a:p>
      </dgm:t>
    </dgm:pt>
    <dgm:pt modelId="{45942BC2-DDDE-4980-A574-D8F9F684607D}">
      <dgm:prSet phldrT="[Text]" custT="1"/>
      <dgm:spPr/>
      <dgm:t>
        <a:bodyPr/>
        <a:lstStyle/>
        <a:p>
          <a:pPr algn="ctr"/>
          <a:r>
            <a:rPr lang="hr-HR" sz="1800" b="1" dirty="0" smtClean="0"/>
            <a:t>poništava hereditarni rizik od epitelnog </a:t>
          </a:r>
          <a:r>
            <a:rPr lang="hr-HR" sz="1800" b="1" dirty="0" err="1" smtClean="0"/>
            <a:t>carcinoma</a:t>
          </a:r>
          <a:r>
            <a:rPr lang="hr-HR" sz="1800" b="1" dirty="0" smtClean="0"/>
            <a:t> (&gt;1o godina)</a:t>
          </a:r>
          <a:endParaRPr lang="hr-HR" sz="1800" b="1" dirty="0"/>
        </a:p>
      </dgm:t>
    </dgm:pt>
    <dgm:pt modelId="{B77095B6-4F61-428F-9BE3-A8D3CFABA233}" type="parTrans" cxnId="{A36451E1-BA4C-447E-B39C-5D47512EBB02}">
      <dgm:prSet/>
      <dgm:spPr/>
      <dgm:t>
        <a:bodyPr/>
        <a:lstStyle/>
        <a:p>
          <a:endParaRPr lang="hr-HR"/>
        </a:p>
      </dgm:t>
    </dgm:pt>
    <dgm:pt modelId="{94C7439E-83D1-4C67-B3DC-87A9170B1569}" type="sibTrans" cxnId="{A36451E1-BA4C-447E-B39C-5D47512EBB02}">
      <dgm:prSet/>
      <dgm:spPr/>
      <dgm:t>
        <a:bodyPr/>
        <a:lstStyle/>
        <a:p>
          <a:endParaRPr lang="hr-HR"/>
        </a:p>
      </dgm:t>
    </dgm:pt>
    <dgm:pt modelId="{A0A09257-2377-42D5-A549-048E3FF52D79}">
      <dgm:prSet phldrT="[Text]" custT="1"/>
      <dgm:spPr/>
      <dgm:t>
        <a:bodyPr/>
        <a:lstStyle/>
        <a:p>
          <a:pPr algn="ctr"/>
          <a:r>
            <a:rPr lang="hr-HR" sz="1800" b="1" dirty="0" smtClean="0"/>
            <a:t>↓ rizika za serozan, </a:t>
          </a:r>
          <a:r>
            <a:rPr lang="hr-HR" sz="1800" b="1" dirty="0" err="1" smtClean="0"/>
            <a:t>endometroid</a:t>
          </a:r>
          <a:r>
            <a:rPr lang="hr-HR" sz="1800" b="1" dirty="0" smtClean="0"/>
            <a:t>, </a:t>
          </a:r>
          <a:r>
            <a:rPr lang="hr-HR" sz="1800" b="1" dirty="0" err="1" smtClean="0"/>
            <a:t>mucinozni</a:t>
          </a:r>
          <a:r>
            <a:rPr lang="hr-HR" sz="1800" b="1" dirty="0" smtClean="0"/>
            <a:t>, </a:t>
          </a:r>
          <a:r>
            <a:rPr lang="hr-HR" sz="1800" b="1" dirty="0" err="1" smtClean="0"/>
            <a:t>klarocelularni</a:t>
          </a:r>
          <a:r>
            <a:rPr lang="hr-HR" sz="1800" b="1" dirty="0" smtClean="0"/>
            <a:t> </a:t>
          </a:r>
          <a:endParaRPr lang="hr-HR" sz="1800" b="1" dirty="0"/>
        </a:p>
      </dgm:t>
    </dgm:pt>
    <dgm:pt modelId="{1E18E9BB-9AA4-4659-A397-342801C3DAB8}" type="parTrans" cxnId="{72CBB47C-D8A2-4F57-BF78-6C58CF1E132D}">
      <dgm:prSet/>
      <dgm:spPr/>
      <dgm:t>
        <a:bodyPr/>
        <a:lstStyle/>
        <a:p>
          <a:endParaRPr lang="hr-HR"/>
        </a:p>
      </dgm:t>
    </dgm:pt>
    <dgm:pt modelId="{A3607803-8056-4683-87BE-FCC005AEB124}" type="sibTrans" cxnId="{72CBB47C-D8A2-4F57-BF78-6C58CF1E132D}">
      <dgm:prSet/>
      <dgm:spPr/>
      <dgm:t>
        <a:bodyPr/>
        <a:lstStyle/>
        <a:p>
          <a:endParaRPr lang="hr-HR"/>
        </a:p>
      </dgm:t>
    </dgm:pt>
    <dgm:pt modelId="{4CB137E5-B567-4E4B-9BBF-317D8E990172}">
      <dgm:prSet phldrT="[Text]" custT="1"/>
      <dgm:spPr/>
      <dgm:t>
        <a:bodyPr/>
        <a:lstStyle/>
        <a:p>
          <a:pPr algn="ctr"/>
          <a:r>
            <a:rPr lang="hr-HR" sz="1800" b="1" dirty="0" smtClean="0"/>
            <a:t>OHK - supresije ovulacije , ↓ razine FSH i LH </a:t>
          </a:r>
          <a:endParaRPr lang="hr-HR" sz="1800" b="1" dirty="0"/>
        </a:p>
      </dgm:t>
    </dgm:pt>
    <dgm:pt modelId="{92602807-AF8D-46D6-B2F4-72C71F8A5087}" type="parTrans" cxnId="{1CB94001-9C07-494E-80C7-5F41FC09CDFA}">
      <dgm:prSet/>
      <dgm:spPr/>
      <dgm:t>
        <a:bodyPr/>
        <a:lstStyle/>
        <a:p>
          <a:endParaRPr lang="hr-HR"/>
        </a:p>
      </dgm:t>
    </dgm:pt>
    <dgm:pt modelId="{0A71D3EA-541D-4260-B58D-C70B23CEC8AE}" type="sibTrans" cxnId="{1CB94001-9C07-494E-80C7-5F41FC09CDFA}">
      <dgm:prSet/>
      <dgm:spPr/>
      <dgm:t>
        <a:bodyPr/>
        <a:lstStyle/>
        <a:p>
          <a:endParaRPr lang="hr-HR"/>
        </a:p>
      </dgm:t>
    </dgm:pt>
    <dgm:pt modelId="{85EC6EE1-9898-4C28-A097-178D258861CB}">
      <dgm:prSet custT="1"/>
      <dgm:spPr/>
      <dgm:t>
        <a:bodyPr/>
        <a:lstStyle/>
        <a:p>
          <a:pPr algn="ctr"/>
          <a:r>
            <a:rPr lang="hr-HR" sz="1800" b="1" dirty="0" smtClean="0"/>
            <a:t>↓ 20 % za svakih 5 god korištenja</a:t>
          </a:r>
          <a:endParaRPr lang="hr-HR" sz="1800" b="1" dirty="0"/>
        </a:p>
      </dgm:t>
    </dgm:pt>
    <dgm:pt modelId="{64FE310F-2259-413B-AF72-F899C686E370}" type="parTrans" cxnId="{72BA43DB-5E1E-4839-9DE3-798EDD6EF5D4}">
      <dgm:prSet/>
      <dgm:spPr/>
      <dgm:t>
        <a:bodyPr/>
        <a:lstStyle/>
        <a:p>
          <a:endParaRPr lang="hr-HR"/>
        </a:p>
      </dgm:t>
    </dgm:pt>
    <dgm:pt modelId="{8F18BD26-3F6A-4A15-8DF0-98BDA772E368}" type="sibTrans" cxnId="{72BA43DB-5E1E-4839-9DE3-798EDD6EF5D4}">
      <dgm:prSet/>
      <dgm:spPr/>
      <dgm:t>
        <a:bodyPr/>
        <a:lstStyle/>
        <a:p>
          <a:endParaRPr lang="hr-HR"/>
        </a:p>
      </dgm:t>
    </dgm:pt>
    <dgm:pt modelId="{08FED5CB-CFB9-41EC-BA36-B40F56A174A2}">
      <dgm:prSet custT="1"/>
      <dgm:spPr/>
      <dgm:t>
        <a:bodyPr/>
        <a:lstStyle/>
        <a:p>
          <a:pPr algn="ctr"/>
          <a:r>
            <a:rPr lang="pl-PL" sz="1800" b="1" dirty="0" err="1" smtClean="0"/>
            <a:t>učinak</a:t>
          </a:r>
          <a:r>
            <a:rPr lang="pl-PL" sz="1800" b="1" dirty="0" smtClean="0"/>
            <a:t> </a:t>
          </a:r>
          <a:r>
            <a:rPr lang="pl-PL" sz="1800" b="1" dirty="0" err="1" smtClean="0"/>
            <a:t>nakon</a:t>
          </a:r>
          <a:r>
            <a:rPr lang="pl-PL" sz="1800" b="1" dirty="0" smtClean="0"/>
            <a:t> 3 - 6. </a:t>
          </a:r>
          <a:r>
            <a:rPr lang="pl-PL" sz="1800" b="1" dirty="0" err="1" smtClean="0"/>
            <a:t>mjeseci</a:t>
          </a:r>
          <a:endParaRPr lang="hr-HR" sz="1800" b="1" dirty="0"/>
        </a:p>
      </dgm:t>
    </dgm:pt>
    <dgm:pt modelId="{80887EF1-E168-4406-9D28-BF7DAAE5769E}" type="parTrans" cxnId="{11BF2D02-77C3-4BF3-ABC5-EE34F5FCFB31}">
      <dgm:prSet/>
      <dgm:spPr/>
      <dgm:t>
        <a:bodyPr/>
        <a:lstStyle/>
        <a:p>
          <a:endParaRPr lang="hr-HR"/>
        </a:p>
      </dgm:t>
    </dgm:pt>
    <dgm:pt modelId="{9944CFCE-4DD3-46FC-BD3A-E00B9AF1F605}" type="sibTrans" cxnId="{11BF2D02-77C3-4BF3-ABC5-EE34F5FCFB31}">
      <dgm:prSet/>
      <dgm:spPr/>
      <dgm:t>
        <a:bodyPr/>
        <a:lstStyle/>
        <a:p>
          <a:endParaRPr lang="hr-HR"/>
        </a:p>
      </dgm:t>
    </dgm:pt>
    <dgm:pt modelId="{F6DA243E-9D68-4A07-80FB-79E63C3A369F}">
      <dgm:prSet custT="1"/>
      <dgm:spPr/>
      <dgm:t>
        <a:bodyPr/>
        <a:lstStyle/>
        <a:p>
          <a:pPr algn="ctr"/>
          <a:r>
            <a:rPr lang="hr-HR" sz="1800" b="1" dirty="0" smtClean="0"/>
            <a:t>↓ </a:t>
          </a:r>
          <a:r>
            <a:rPr lang="pt-BR" sz="1800" b="1" dirty="0" err="1" smtClean="0"/>
            <a:t>rizika</a:t>
          </a:r>
          <a:r>
            <a:rPr lang="pt-BR" sz="1800" b="1" dirty="0" smtClean="0"/>
            <a:t> do 80%  (&gt;1o </a:t>
          </a:r>
          <a:r>
            <a:rPr lang="pt-BR" sz="1800" b="1" dirty="0" err="1" smtClean="0"/>
            <a:t>godina</a:t>
          </a:r>
          <a:r>
            <a:rPr lang="pt-BR" sz="1800" b="1" dirty="0" smtClean="0"/>
            <a:t>)</a:t>
          </a:r>
          <a:endParaRPr lang="hr-HR" sz="1800" b="1" dirty="0"/>
        </a:p>
      </dgm:t>
    </dgm:pt>
    <dgm:pt modelId="{5AEA275F-FD65-48E0-ADBE-FA4E47EE8A73}" type="parTrans" cxnId="{DD29733C-11BE-4748-B7C7-650F9EDBD8B4}">
      <dgm:prSet/>
      <dgm:spPr/>
      <dgm:t>
        <a:bodyPr/>
        <a:lstStyle/>
        <a:p>
          <a:endParaRPr lang="hr-HR"/>
        </a:p>
      </dgm:t>
    </dgm:pt>
    <dgm:pt modelId="{8816BACB-3211-4519-A21A-CDCCB67FA49A}" type="sibTrans" cxnId="{DD29733C-11BE-4748-B7C7-650F9EDBD8B4}">
      <dgm:prSet/>
      <dgm:spPr/>
      <dgm:t>
        <a:bodyPr/>
        <a:lstStyle/>
        <a:p>
          <a:endParaRPr lang="hr-HR"/>
        </a:p>
      </dgm:t>
    </dgm:pt>
    <dgm:pt modelId="{E169120D-5F28-4A90-B7B1-D786EA87BFC1}">
      <dgm:prSet phldrT="[Text]" custT="1"/>
      <dgm:spPr/>
      <dgm:t>
        <a:bodyPr/>
        <a:lstStyle/>
        <a:p>
          <a:pPr algn="ctr"/>
          <a:r>
            <a:rPr lang="hr-HR" sz="1800" b="1" dirty="0" smtClean="0"/>
            <a:t>OHK predloženi kao prevencije raka jajnika kod žena s BRCA mutacijom</a:t>
          </a:r>
          <a:endParaRPr lang="hr-HR" sz="1800" b="1" dirty="0"/>
        </a:p>
      </dgm:t>
    </dgm:pt>
    <dgm:pt modelId="{801C3809-7FE7-4B9D-A0DD-4D9DC86C7222}" type="parTrans" cxnId="{4455CB17-D5BF-4634-8C07-553E117AF9D8}">
      <dgm:prSet/>
      <dgm:spPr/>
      <dgm:t>
        <a:bodyPr/>
        <a:lstStyle/>
        <a:p>
          <a:endParaRPr lang="hr-HR"/>
        </a:p>
      </dgm:t>
    </dgm:pt>
    <dgm:pt modelId="{4C37568E-81EE-4D55-99DC-11F507FFF384}" type="sibTrans" cxnId="{4455CB17-D5BF-4634-8C07-553E117AF9D8}">
      <dgm:prSet/>
      <dgm:spPr/>
      <dgm:t>
        <a:bodyPr/>
        <a:lstStyle/>
        <a:p>
          <a:endParaRPr lang="hr-HR"/>
        </a:p>
      </dgm:t>
    </dgm:pt>
    <dgm:pt modelId="{86FAB1C0-D8AD-4C1C-B780-66BD6DDB92B4}">
      <dgm:prSet phldrT="[Text]" custT="1"/>
      <dgm:spPr/>
      <dgm:t>
        <a:bodyPr/>
        <a:lstStyle/>
        <a:p>
          <a:pPr algn="ctr"/>
          <a:r>
            <a:rPr lang="pl-PL" sz="1800" b="1" dirty="0" err="1" smtClean="0"/>
            <a:t>endometrioza</a:t>
          </a:r>
          <a:r>
            <a:rPr lang="pl-PL" sz="1800" b="1" dirty="0" smtClean="0"/>
            <a:t> - skupina </a:t>
          </a:r>
          <a:r>
            <a:rPr lang="pl-PL" sz="1800" b="1" dirty="0" err="1" smtClean="0"/>
            <a:t>visokog</a:t>
          </a:r>
          <a:r>
            <a:rPr lang="pl-PL" sz="1800" b="1" dirty="0" smtClean="0"/>
            <a:t> </a:t>
          </a:r>
          <a:r>
            <a:rPr lang="pl-PL" sz="1800" b="1" dirty="0" err="1" smtClean="0"/>
            <a:t>rizika</a:t>
          </a:r>
          <a:r>
            <a:rPr lang="pl-PL" sz="1800" b="1" dirty="0" smtClean="0"/>
            <a:t> za rak jajnika (OHK &gt;1o </a:t>
          </a:r>
          <a:r>
            <a:rPr lang="pl-PL" sz="1800" b="1" dirty="0" err="1" smtClean="0"/>
            <a:t>godina</a:t>
          </a:r>
          <a:r>
            <a:rPr lang="pl-PL" sz="1800" b="1" dirty="0" smtClean="0"/>
            <a:t>, </a:t>
          </a:r>
          <a:r>
            <a:rPr lang="hr-HR" sz="1800" b="1" dirty="0" smtClean="0"/>
            <a:t>↓ </a:t>
          </a:r>
          <a:r>
            <a:rPr lang="pl-PL" sz="1800" b="1" dirty="0" smtClean="0"/>
            <a:t>20%)</a:t>
          </a:r>
          <a:endParaRPr lang="hr-HR" sz="1800" b="1" dirty="0"/>
        </a:p>
      </dgm:t>
    </dgm:pt>
    <dgm:pt modelId="{32407E54-45FB-41B7-99DC-BE8BC2593F56}" type="parTrans" cxnId="{AC862894-6E61-4649-85A1-061E48A85E05}">
      <dgm:prSet/>
      <dgm:spPr/>
      <dgm:t>
        <a:bodyPr/>
        <a:lstStyle/>
        <a:p>
          <a:endParaRPr lang="hr-HR"/>
        </a:p>
      </dgm:t>
    </dgm:pt>
    <dgm:pt modelId="{0FBDE356-D160-4EB6-AFA3-A3F3B16529CD}" type="sibTrans" cxnId="{AC862894-6E61-4649-85A1-061E48A85E05}">
      <dgm:prSet/>
      <dgm:spPr/>
      <dgm:t>
        <a:bodyPr/>
        <a:lstStyle/>
        <a:p>
          <a:endParaRPr lang="hr-HR"/>
        </a:p>
      </dgm:t>
    </dgm:pt>
    <dgm:pt modelId="{0FAC3549-7ACC-4F89-B216-E45910663BE6}" type="pres">
      <dgm:prSet presAssocID="{1A34051F-EC40-4B03-8544-ED7F3DBDB60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CCB047C0-2F6A-4F48-BE7A-4D770227DA57}" type="pres">
      <dgm:prSet presAssocID="{8C694AE2-350B-4A22-8169-DD7412DDF45E}" presName="thickLine" presStyleLbl="alignNode1" presStyleIdx="0" presStyleCnt="11"/>
      <dgm:spPr/>
    </dgm:pt>
    <dgm:pt modelId="{06A23C9B-81A2-4C85-896E-45803419B439}" type="pres">
      <dgm:prSet presAssocID="{8C694AE2-350B-4A22-8169-DD7412DDF45E}" presName="horz1" presStyleCnt="0"/>
      <dgm:spPr/>
    </dgm:pt>
    <dgm:pt modelId="{553AD27C-6F07-44A6-8164-5C3C999CD1C4}" type="pres">
      <dgm:prSet presAssocID="{8C694AE2-350B-4A22-8169-DD7412DDF45E}" presName="tx1" presStyleLbl="revTx" presStyleIdx="0" presStyleCnt="11"/>
      <dgm:spPr/>
      <dgm:t>
        <a:bodyPr/>
        <a:lstStyle/>
        <a:p>
          <a:endParaRPr lang="hr-HR"/>
        </a:p>
      </dgm:t>
    </dgm:pt>
    <dgm:pt modelId="{A3C6027C-7BED-4844-A428-86936DB2A645}" type="pres">
      <dgm:prSet presAssocID="{8C694AE2-350B-4A22-8169-DD7412DDF45E}" presName="vert1" presStyleCnt="0"/>
      <dgm:spPr/>
    </dgm:pt>
    <dgm:pt modelId="{BCD82272-3E70-4C4E-A91D-21A4D7BB178A}" type="pres">
      <dgm:prSet presAssocID="{4CB137E5-B567-4E4B-9BBF-317D8E990172}" presName="thickLine" presStyleLbl="alignNode1" presStyleIdx="1" presStyleCnt="11"/>
      <dgm:spPr/>
    </dgm:pt>
    <dgm:pt modelId="{9833F559-4A7B-46CC-99DD-DF7762A3CB18}" type="pres">
      <dgm:prSet presAssocID="{4CB137E5-B567-4E4B-9BBF-317D8E990172}" presName="horz1" presStyleCnt="0"/>
      <dgm:spPr/>
    </dgm:pt>
    <dgm:pt modelId="{B1290D45-BDC1-4672-B6A8-2AB90FADB38D}" type="pres">
      <dgm:prSet presAssocID="{4CB137E5-B567-4E4B-9BBF-317D8E990172}" presName="tx1" presStyleLbl="revTx" presStyleIdx="1" presStyleCnt="11"/>
      <dgm:spPr/>
      <dgm:t>
        <a:bodyPr/>
        <a:lstStyle/>
        <a:p>
          <a:endParaRPr lang="hr-HR"/>
        </a:p>
      </dgm:t>
    </dgm:pt>
    <dgm:pt modelId="{ED163FC6-013B-4DB1-AD9C-D6D30CB14A76}" type="pres">
      <dgm:prSet presAssocID="{4CB137E5-B567-4E4B-9BBF-317D8E990172}" presName="vert1" presStyleCnt="0"/>
      <dgm:spPr/>
    </dgm:pt>
    <dgm:pt modelId="{31AB0490-4316-43CE-A526-53D68231BA05}" type="pres">
      <dgm:prSet presAssocID="{08FED5CB-CFB9-41EC-BA36-B40F56A174A2}" presName="thickLine" presStyleLbl="alignNode1" presStyleIdx="2" presStyleCnt="11"/>
      <dgm:spPr/>
    </dgm:pt>
    <dgm:pt modelId="{A6F10E47-0288-40F6-9A4B-BD7667DF5EC4}" type="pres">
      <dgm:prSet presAssocID="{08FED5CB-CFB9-41EC-BA36-B40F56A174A2}" presName="horz1" presStyleCnt="0"/>
      <dgm:spPr/>
    </dgm:pt>
    <dgm:pt modelId="{B1290E7D-10AC-4B61-84D0-E3E72700BB94}" type="pres">
      <dgm:prSet presAssocID="{08FED5CB-CFB9-41EC-BA36-B40F56A174A2}" presName="tx1" presStyleLbl="revTx" presStyleIdx="2" presStyleCnt="11"/>
      <dgm:spPr/>
      <dgm:t>
        <a:bodyPr/>
        <a:lstStyle/>
        <a:p>
          <a:endParaRPr lang="hr-HR"/>
        </a:p>
      </dgm:t>
    </dgm:pt>
    <dgm:pt modelId="{B7BA414F-BFBD-464A-8598-159C336BC30C}" type="pres">
      <dgm:prSet presAssocID="{08FED5CB-CFB9-41EC-BA36-B40F56A174A2}" presName="vert1" presStyleCnt="0"/>
      <dgm:spPr/>
    </dgm:pt>
    <dgm:pt modelId="{DAEF536A-91FA-4F35-B3BB-C862CBDE99F8}" type="pres">
      <dgm:prSet presAssocID="{F6DA243E-9D68-4A07-80FB-79E63C3A369F}" presName="thickLine" presStyleLbl="alignNode1" presStyleIdx="3" presStyleCnt="11"/>
      <dgm:spPr/>
    </dgm:pt>
    <dgm:pt modelId="{D049A298-16E7-4BF3-BFE6-5E97CCD89455}" type="pres">
      <dgm:prSet presAssocID="{F6DA243E-9D68-4A07-80FB-79E63C3A369F}" presName="horz1" presStyleCnt="0"/>
      <dgm:spPr/>
    </dgm:pt>
    <dgm:pt modelId="{35D8A6DB-84ED-4E40-A1CD-A4570071F832}" type="pres">
      <dgm:prSet presAssocID="{F6DA243E-9D68-4A07-80FB-79E63C3A369F}" presName="tx1" presStyleLbl="revTx" presStyleIdx="3" presStyleCnt="11"/>
      <dgm:spPr/>
      <dgm:t>
        <a:bodyPr/>
        <a:lstStyle/>
        <a:p>
          <a:endParaRPr lang="hr-HR"/>
        </a:p>
      </dgm:t>
    </dgm:pt>
    <dgm:pt modelId="{8C4817EE-67CB-4C44-9F14-57700FC8D7EF}" type="pres">
      <dgm:prSet presAssocID="{F6DA243E-9D68-4A07-80FB-79E63C3A369F}" presName="vert1" presStyleCnt="0"/>
      <dgm:spPr/>
    </dgm:pt>
    <dgm:pt modelId="{48F24CAF-ADEF-4226-AF88-43101C1DB78A}" type="pres">
      <dgm:prSet presAssocID="{85EC6EE1-9898-4C28-A097-178D258861CB}" presName="thickLine" presStyleLbl="alignNode1" presStyleIdx="4" presStyleCnt="11"/>
      <dgm:spPr/>
    </dgm:pt>
    <dgm:pt modelId="{D83D4AD3-C242-4A67-8D49-962E8FF84EB2}" type="pres">
      <dgm:prSet presAssocID="{85EC6EE1-9898-4C28-A097-178D258861CB}" presName="horz1" presStyleCnt="0"/>
      <dgm:spPr/>
    </dgm:pt>
    <dgm:pt modelId="{0E90BF42-EA12-43C8-B100-23FF1CF04274}" type="pres">
      <dgm:prSet presAssocID="{85EC6EE1-9898-4C28-A097-178D258861CB}" presName="tx1" presStyleLbl="revTx" presStyleIdx="4" presStyleCnt="11"/>
      <dgm:spPr/>
      <dgm:t>
        <a:bodyPr/>
        <a:lstStyle/>
        <a:p>
          <a:endParaRPr lang="hr-HR"/>
        </a:p>
      </dgm:t>
    </dgm:pt>
    <dgm:pt modelId="{792E212E-1FBB-4763-963C-EDD4DEE20F8B}" type="pres">
      <dgm:prSet presAssocID="{85EC6EE1-9898-4C28-A097-178D258861CB}" presName="vert1" presStyleCnt="0"/>
      <dgm:spPr/>
    </dgm:pt>
    <dgm:pt modelId="{38DF20AD-4D4E-489D-8A65-DFA85E7E81C0}" type="pres">
      <dgm:prSet presAssocID="{A0A09257-2377-42D5-A549-048E3FF52D79}" presName="thickLine" presStyleLbl="alignNode1" presStyleIdx="5" presStyleCnt="11"/>
      <dgm:spPr/>
    </dgm:pt>
    <dgm:pt modelId="{4AEF125C-6C1E-409D-8C70-047B80A544DC}" type="pres">
      <dgm:prSet presAssocID="{A0A09257-2377-42D5-A549-048E3FF52D79}" presName="horz1" presStyleCnt="0"/>
      <dgm:spPr/>
    </dgm:pt>
    <dgm:pt modelId="{A71D3D33-A9CE-4D4A-91B2-BD9F5D1CB556}" type="pres">
      <dgm:prSet presAssocID="{A0A09257-2377-42D5-A549-048E3FF52D79}" presName="tx1" presStyleLbl="revTx" presStyleIdx="5" presStyleCnt="11"/>
      <dgm:spPr/>
      <dgm:t>
        <a:bodyPr/>
        <a:lstStyle/>
        <a:p>
          <a:endParaRPr lang="hr-HR"/>
        </a:p>
      </dgm:t>
    </dgm:pt>
    <dgm:pt modelId="{DA9F6D7B-2169-4C92-ADC2-31857BBAB161}" type="pres">
      <dgm:prSet presAssocID="{A0A09257-2377-42D5-A549-048E3FF52D79}" presName="vert1" presStyleCnt="0"/>
      <dgm:spPr/>
    </dgm:pt>
    <dgm:pt modelId="{D1AC13C1-7CBB-48CD-8EA3-E72FF8B8F15E}" type="pres">
      <dgm:prSet presAssocID="{1C044BBB-9EB1-4702-B4B4-5AA845C349FE}" presName="thickLine" presStyleLbl="alignNode1" presStyleIdx="6" presStyleCnt="11"/>
      <dgm:spPr/>
    </dgm:pt>
    <dgm:pt modelId="{B3D36AE2-6EC7-46B2-B6C7-A7BF5C1BF752}" type="pres">
      <dgm:prSet presAssocID="{1C044BBB-9EB1-4702-B4B4-5AA845C349FE}" presName="horz1" presStyleCnt="0"/>
      <dgm:spPr/>
    </dgm:pt>
    <dgm:pt modelId="{AE912CA3-88EC-4E61-A087-9D4B9D559430}" type="pres">
      <dgm:prSet presAssocID="{1C044BBB-9EB1-4702-B4B4-5AA845C349FE}" presName="tx1" presStyleLbl="revTx" presStyleIdx="6" presStyleCnt="11"/>
      <dgm:spPr/>
      <dgm:t>
        <a:bodyPr/>
        <a:lstStyle/>
        <a:p>
          <a:endParaRPr lang="hr-HR"/>
        </a:p>
      </dgm:t>
    </dgm:pt>
    <dgm:pt modelId="{E068F241-9A80-4610-8FE3-C5952933B8DE}" type="pres">
      <dgm:prSet presAssocID="{1C044BBB-9EB1-4702-B4B4-5AA845C349FE}" presName="vert1" presStyleCnt="0"/>
      <dgm:spPr/>
    </dgm:pt>
    <dgm:pt modelId="{AA2FA75D-34F5-4733-9FC3-22FD56F4378A}" type="pres">
      <dgm:prSet presAssocID="{AB243154-49C0-48DE-8622-C9175638C9CB}" presName="thickLine" presStyleLbl="alignNode1" presStyleIdx="7" presStyleCnt="11"/>
      <dgm:spPr/>
    </dgm:pt>
    <dgm:pt modelId="{2EBFEEFA-CE65-44AE-A91E-A379EDB4EC39}" type="pres">
      <dgm:prSet presAssocID="{AB243154-49C0-48DE-8622-C9175638C9CB}" presName="horz1" presStyleCnt="0"/>
      <dgm:spPr/>
    </dgm:pt>
    <dgm:pt modelId="{043330FE-29C7-4428-9C40-43C21B451A32}" type="pres">
      <dgm:prSet presAssocID="{AB243154-49C0-48DE-8622-C9175638C9CB}" presName="tx1" presStyleLbl="revTx" presStyleIdx="7" presStyleCnt="11"/>
      <dgm:spPr/>
      <dgm:t>
        <a:bodyPr/>
        <a:lstStyle/>
        <a:p>
          <a:endParaRPr lang="hr-HR"/>
        </a:p>
      </dgm:t>
    </dgm:pt>
    <dgm:pt modelId="{83F8408D-6822-4D26-92F1-DCBAE8085220}" type="pres">
      <dgm:prSet presAssocID="{AB243154-49C0-48DE-8622-C9175638C9CB}" presName="vert1" presStyleCnt="0"/>
      <dgm:spPr/>
    </dgm:pt>
    <dgm:pt modelId="{D33E9653-5AEB-43DB-86AE-43CCCF19F61E}" type="pres">
      <dgm:prSet presAssocID="{45942BC2-DDDE-4980-A574-D8F9F684607D}" presName="thickLine" presStyleLbl="alignNode1" presStyleIdx="8" presStyleCnt="11"/>
      <dgm:spPr/>
    </dgm:pt>
    <dgm:pt modelId="{753CB178-CF9C-4E53-BD20-AB83D201A50B}" type="pres">
      <dgm:prSet presAssocID="{45942BC2-DDDE-4980-A574-D8F9F684607D}" presName="horz1" presStyleCnt="0"/>
      <dgm:spPr/>
    </dgm:pt>
    <dgm:pt modelId="{3AB27EBB-1753-45BC-97E7-4FB5B40AC4C5}" type="pres">
      <dgm:prSet presAssocID="{45942BC2-DDDE-4980-A574-D8F9F684607D}" presName="tx1" presStyleLbl="revTx" presStyleIdx="8" presStyleCnt="11"/>
      <dgm:spPr/>
      <dgm:t>
        <a:bodyPr/>
        <a:lstStyle/>
        <a:p>
          <a:endParaRPr lang="hr-HR"/>
        </a:p>
      </dgm:t>
    </dgm:pt>
    <dgm:pt modelId="{8F532497-C051-4CE5-90DD-25024F55D33B}" type="pres">
      <dgm:prSet presAssocID="{45942BC2-DDDE-4980-A574-D8F9F684607D}" presName="vert1" presStyleCnt="0"/>
      <dgm:spPr/>
    </dgm:pt>
    <dgm:pt modelId="{814FAD9D-A483-4C11-951A-9037D3AF5954}" type="pres">
      <dgm:prSet presAssocID="{E169120D-5F28-4A90-B7B1-D786EA87BFC1}" presName="thickLine" presStyleLbl="alignNode1" presStyleIdx="9" presStyleCnt="11"/>
      <dgm:spPr/>
    </dgm:pt>
    <dgm:pt modelId="{C6317B84-6F30-4A1E-9BAD-946C366C54E2}" type="pres">
      <dgm:prSet presAssocID="{E169120D-5F28-4A90-B7B1-D786EA87BFC1}" presName="horz1" presStyleCnt="0"/>
      <dgm:spPr/>
    </dgm:pt>
    <dgm:pt modelId="{7686729C-8F37-4315-AC25-BFBB3F748BA7}" type="pres">
      <dgm:prSet presAssocID="{E169120D-5F28-4A90-B7B1-D786EA87BFC1}" presName="tx1" presStyleLbl="revTx" presStyleIdx="9" presStyleCnt="11"/>
      <dgm:spPr/>
      <dgm:t>
        <a:bodyPr/>
        <a:lstStyle/>
        <a:p>
          <a:endParaRPr lang="hr-HR"/>
        </a:p>
      </dgm:t>
    </dgm:pt>
    <dgm:pt modelId="{B2773746-9C56-4EBB-BB15-5AFB77841B42}" type="pres">
      <dgm:prSet presAssocID="{E169120D-5F28-4A90-B7B1-D786EA87BFC1}" presName="vert1" presStyleCnt="0"/>
      <dgm:spPr/>
    </dgm:pt>
    <dgm:pt modelId="{7D91F9DE-0011-4D99-B37E-1108987CF345}" type="pres">
      <dgm:prSet presAssocID="{86FAB1C0-D8AD-4C1C-B780-66BD6DDB92B4}" presName="thickLine" presStyleLbl="alignNode1" presStyleIdx="10" presStyleCnt="11"/>
      <dgm:spPr/>
    </dgm:pt>
    <dgm:pt modelId="{29893A64-2F71-4739-84D8-55EDE4B287CC}" type="pres">
      <dgm:prSet presAssocID="{86FAB1C0-D8AD-4C1C-B780-66BD6DDB92B4}" presName="horz1" presStyleCnt="0"/>
      <dgm:spPr/>
    </dgm:pt>
    <dgm:pt modelId="{D7866C8C-3D70-40BB-862D-B8594766F78A}" type="pres">
      <dgm:prSet presAssocID="{86FAB1C0-D8AD-4C1C-B780-66BD6DDB92B4}" presName="tx1" presStyleLbl="revTx" presStyleIdx="10" presStyleCnt="11"/>
      <dgm:spPr/>
      <dgm:t>
        <a:bodyPr/>
        <a:lstStyle/>
        <a:p>
          <a:endParaRPr lang="hr-HR"/>
        </a:p>
      </dgm:t>
    </dgm:pt>
    <dgm:pt modelId="{C75CF5D4-10B3-4482-941C-86722543DA6F}" type="pres">
      <dgm:prSet presAssocID="{86FAB1C0-D8AD-4C1C-B780-66BD6DDB92B4}" presName="vert1" presStyleCnt="0"/>
      <dgm:spPr/>
    </dgm:pt>
  </dgm:ptLst>
  <dgm:cxnLst>
    <dgm:cxn modelId="{3FC22160-AA43-4302-AAD8-AE9042B212A6}" type="presOf" srcId="{AB243154-49C0-48DE-8622-C9175638C9CB}" destId="{043330FE-29C7-4428-9C40-43C21B451A32}" srcOrd="0" destOrd="0" presId="urn:microsoft.com/office/officeart/2008/layout/LinedList"/>
    <dgm:cxn modelId="{A2949BB1-63E0-47BA-91DC-1A4AA4AD42B4}" type="presOf" srcId="{4CB137E5-B567-4E4B-9BBF-317D8E990172}" destId="{B1290D45-BDC1-4672-B6A8-2AB90FADB38D}" srcOrd="0" destOrd="0" presId="urn:microsoft.com/office/officeart/2008/layout/LinedList"/>
    <dgm:cxn modelId="{4455CB17-D5BF-4634-8C07-553E117AF9D8}" srcId="{1A34051F-EC40-4B03-8544-ED7F3DBDB609}" destId="{E169120D-5F28-4A90-B7B1-D786EA87BFC1}" srcOrd="9" destOrd="0" parTransId="{801C3809-7FE7-4B9D-A0DD-4D9DC86C7222}" sibTransId="{4C37568E-81EE-4D55-99DC-11F507FFF384}"/>
    <dgm:cxn modelId="{11368C70-4BC3-4E67-B632-2FE837296013}" type="presOf" srcId="{86FAB1C0-D8AD-4C1C-B780-66BD6DDB92B4}" destId="{D7866C8C-3D70-40BB-862D-B8594766F78A}" srcOrd="0" destOrd="0" presId="urn:microsoft.com/office/officeart/2008/layout/LinedList"/>
    <dgm:cxn modelId="{C9D6E4E6-75F1-440D-AC2A-1E61E8207149}" type="presOf" srcId="{1A34051F-EC40-4B03-8544-ED7F3DBDB609}" destId="{0FAC3549-7ACC-4F89-B216-E45910663BE6}" srcOrd="0" destOrd="0" presId="urn:microsoft.com/office/officeart/2008/layout/LinedList"/>
    <dgm:cxn modelId="{72CBB47C-D8A2-4F57-BF78-6C58CF1E132D}" srcId="{1A34051F-EC40-4B03-8544-ED7F3DBDB609}" destId="{A0A09257-2377-42D5-A549-048E3FF52D79}" srcOrd="5" destOrd="0" parTransId="{1E18E9BB-9AA4-4659-A397-342801C3DAB8}" sibTransId="{A3607803-8056-4683-87BE-FCC005AEB124}"/>
    <dgm:cxn modelId="{E244ED24-EBAD-46A6-AE14-613F2292D723}" type="presOf" srcId="{08FED5CB-CFB9-41EC-BA36-B40F56A174A2}" destId="{B1290E7D-10AC-4B61-84D0-E3E72700BB94}" srcOrd="0" destOrd="0" presId="urn:microsoft.com/office/officeart/2008/layout/LinedList"/>
    <dgm:cxn modelId="{22AD338A-732C-46FE-8FDC-55984FA61690}" type="presOf" srcId="{F6DA243E-9D68-4A07-80FB-79E63C3A369F}" destId="{35D8A6DB-84ED-4E40-A1CD-A4570071F832}" srcOrd="0" destOrd="0" presId="urn:microsoft.com/office/officeart/2008/layout/LinedList"/>
    <dgm:cxn modelId="{622E6C8E-406F-4EB5-942E-0AB9B507F3BF}" type="presOf" srcId="{A0A09257-2377-42D5-A549-048E3FF52D79}" destId="{A71D3D33-A9CE-4D4A-91B2-BD9F5D1CB556}" srcOrd="0" destOrd="0" presId="urn:microsoft.com/office/officeart/2008/layout/LinedList"/>
    <dgm:cxn modelId="{6AA3D3C1-5620-464B-9731-F3B3C4966CD8}" type="presOf" srcId="{8C694AE2-350B-4A22-8169-DD7412DDF45E}" destId="{553AD27C-6F07-44A6-8164-5C3C999CD1C4}" srcOrd="0" destOrd="0" presId="urn:microsoft.com/office/officeart/2008/layout/LinedList"/>
    <dgm:cxn modelId="{1EBAA92D-0D5B-420B-8DB7-EFACA424C4AD}" type="presOf" srcId="{45942BC2-DDDE-4980-A574-D8F9F684607D}" destId="{3AB27EBB-1753-45BC-97E7-4FB5B40AC4C5}" srcOrd="0" destOrd="0" presId="urn:microsoft.com/office/officeart/2008/layout/LinedList"/>
    <dgm:cxn modelId="{11BF2D02-77C3-4BF3-ABC5-EE34F5FCFB31}" srcId="{1A34051F-EC40-4B03-8544-ED7F3DBDB609}" destId="{08FED5CB-CFB9-41EC-BA36-B40F56A174A2}" srcOrd="2" destOrd="0" parTransId="{80887EF1-E168-4406-9D28-BF7DAAE5769E}" sibTransId="{9944CFCE-4DD3-46FC-BD3A-E00B9AF1F605}"/>
    <dgm:cxn modelId="{DD29733C-11BE-4748-B7C7-650F9EDBD8B4}" srcId="{1A34051F-EC40-4B03-8544-ED7F3DBDB609}" destId="{F6DA243E-9D68-4A07-80FB-79E63C3A369F}" srcOrd="3" destOrd="0" parTransId="{5AEA275F-FD65-48E0-ADBE-FA4E47EE8A73}" sibTransId="{8816BACB-3211-4519-A21A-CDCCB67FA49A}"/>
    <dgm:cxn modelId="{16255EAA-02C3-4267-AF01-FBF19FFE78E0}" srcId="{1A34051F-EC40-4B03-8544-ED7F3DBDB609}" destId="{8C694AE2-350B-4A22-8169-DD7412DDF45E}" srcOrd="0" destOrd="0" parTransId="{FB7C180D-1DF6-4EB8-8CC0-CFA7358EEFEA}" sibTransId="{AFB2B35D-6413-4311-BF3E-E01C1A893313}"/>
    <dgm:cxn modelId="{A36451E1-BA4C-447E-B39C-5D47512EBB02}" srcId="{1A34051F-EC40-4B03-8544-ED7F3DBDB609}" destId="{45942BC2-DDDE-4980-A574-D8F9F684607D}" srcOrd="8" destOrd="0" parTransId="{B77095B6-4F61-428F-9BE3-A8D3CFABA233}" sibTransId="{94C7439E-83D1-4C67-B3DC-87A9170B1569}"/>
    <dgm:cxn modelId="{FC505D38-F3EB-478F-AD24-8EC709204B5C}" type="presOf" srcId="{E169120D-5F28-4A90-B7B1-D786EA87BFC1}" destId="{7686729C-8F37-4315-AC25-BFBB3F748BA7}" srcOrd="0" destOrd="0" presId="urn:microsoft.com/office/officeart/2008/layout/LinedList"/>
    <dgm:cxn modelId="{11323244-B78F-4633-BA51-CDB66CC95E1D}" srcId="{1A34051F-EC40-4B03-8544-ED7F3DBDB609}" destId="{1C044BBB-9EB1-4702-B4B4-5AA845C349FE}" srcOrd="6" destOrd="0" parTransId="{13194AB6-2F23-4D50-BF49-E81F7682AA9B}" sibTransId="{C92950B1-1F84-4C98-9946-9DBB9E7DD07F}"/>
    <dgm:cxn modelId="{1CB94001-9C07-494E-80C7-5F41FC09CDFA}" srcId="{1A34051F-EC40-4B03-8544-ED7F3DBDB609}" destId="{4CB137E5-B567-4E4B-9BBF-317D8E990172}" srcOrd="1" destOrd="0" parTransId="{92602807-AF8D-46D6-B2F4-72C71F8A5087}" sibTransId="{0A71D3EA-541D-4260-B58D-C70B23CEC8AE}"/>
    <dgm:cxn modelId="{72BA43DB-5E1E-4839-9DE3-798EDD6EF5D4}" srcId="{1A34051F-EC40-4B03-8544-ED7F3DBDB609}" destId="{85EC6EE1-9898-4C28-A097-178D258861CB}" srcOrd="4" destOrd="0" parTransId="{64FE310F-2259-413B-AF72-F899C686E370}" sibTransId="{8F18BD26-3F6A-4A15-8DF0-98BDA772E368}"/>
    <dgm:cxn modelId="{D6EA898A-DC7A-4405-A42A-5BA09004AD8F}" type="presOf" srcId="{1C044BBB-9EB1-4702-B4B4-5AA845C349FE}" destId="{AE912CA3-88EC-4E61-A087-9D4B9D559430}" srcOrd="0" destOrd="0" presId="urn:microsoft.com/office/officeart/2008/layout/LinedList"/>
    <dgm:cxn modelId="{AC862894-6E61-4649-85A1-061E48A85E05}" srcId="{1A34051F-EC40-4B03-8544-ED7F3DBDB609}" destId="{86FAB1C0-D8AD-4C1C-B780-66BD6DDB92B4}" srcOrd="10" destOrd="0" parTransId="{32407E54-45FB-41B7-99DC-BE8BC2593F56}" sibTransId="{0FBDE356-D160-4EB6-AFA3-A3F3B16529CD}"/>
    <dgm:cxn modelId="{42883349-666B-4696-8DCC-2930227B9583}" srcId="{1A34051F-EC40-4B03-8544-ED7F3DBDB609}" destId="{AB243154-49C0-48DE-8622-C9175638C9CB}" srcOrd="7" destOrd="0" parTransId="{BF13AC15-89C3-4B6F-9970-18623151FDA3}" sibTransId="{990E221C-E71B-4D60-93A1-FB7FDBFFC01F}"/>
    <dgm:cxn modelId="{E7FE844B-B3D6-4C73-8D41-E8C104F8C125}" type="presOf" srcId="{85EC6EE1-9898-4C28-A097-178D258861CB}" destId="{0E90BF42-EA12-43C8-B100-23FF1CF04274}" srcOrd="0" destOrd="0" presId="urn:microsoft.com/office/officeart/2008/layout/LinedList"/>
    <dgm:cxn modelId="{3BB76FEE-DD65-448A-93C9-BFACF158ECE8}" type="presParOf" srcId="{0FAC3549-7ACC-4F89-B216-E45910663BE6}" destId="{CCB047C0-2F6A-4F48-BE7A-4D770227DA57}" srcOrd="0" destOrd="0" presId="urn:microsoft.com/office/officeart/2008/layout/LinedList"/>
    <dgm:cxn modelId="{3BF68DA0-37B5-43BE-93CB-F48D6F5CB7E0}" type="presParOf" srcId="{0FAC3549-7ACC-4F89-B216-E45910663BE6}" destId="{06A23C9B-81A2-4C85-896E-45803419B439}" srcOrd="1" destOrd="0" presId="urn:microsoft.com/office/officeart/2008/layout/LinedList"/>
    <dgm:cxn modelId="{AA5213EC-C390-43C8-B1DB-C03B70E27DF7}" type="presParOf" srcId="{06A23C9B-81A2-4C85-896E-45803419B439}" destId="{553AD27C-6F07-44A6-8164-5C3C999CD1C4}" srcOrd="0" destOrd="0" presId="urn:microsoft.com/office/officeart/2008/layout/LinedList"/>
    <dgm:cxn modelId="{7348E5AF-F734-48A6-B23C-DC3362590792}" type="presParOf" srcId="{06A23C9B-81A2-4C85-896E-45803419B439}" destId="{A3C6027C-7BED-4844-A428-86936DB2A645}" srcOrd="1" destOrd="0" presId="urn:microsoft.com/office/officeart/2008/layout/LinedList"/>
    <dgm:cxn modelId="{9227ADC6-CA99-4EBD-8F6F-B8C42E7AF720}" type="presParOf" srcId="{0FAC3549-7ACC-4F89-B216-E45910663BE6}" destId="{BCD82272-3E70-4C4E-A91D-21A4D7BB178A}" srcOrd="2" destOrd="0" presId="urn:microsoft.com/office/officeart/2008/layout/LinedList"/>
    <dgm:cxn modelId="{AAD7FBCE-B74A-4E03-9DA7-61344AFB1ACD}" type="presParOf" srcId="{0FAC3549-7ACC-4F89-B216-E45910663BE6}" destId="{9833F559-4A7B-46CC-99DD-DF7762A3CB18}" srcOrd="3" destOrd="0" presId="urn:microsoft.com/office/officeart/2008/layout/LinedList"/>
    <dgm:cxn modelId="{8DDE915A-9B2F-4013-9506-7CAA179A8A31}" type="presParOf" srcId="{9833F559-4A7B-46CC-99DD-DF7762A3CB18}" destId="{B1290D45-BDC1-4672-B6A8-2AB90FADB38D}" srcOrd="0" destOrd="0" presId="urn:microsoft.com/office/officeart/2008/layout/LinedList"/>
    <dgm:cxn modelId="{185CD07C-80D0-4A1F-BE8D-AD2BBE9BE11C}" type="presParOf" srcId="{9833F559-4A7B-46CC-99DD-DF7762A3CB18}" destId="{ED163FC6-013B-4DB1-AD9C-D6D30CB14A76}" srcOrd="1" destOrd="0" presId="urn:microsoft.com/office/officeart/2008/layout/LinedList"/>
    <dgm:cxn modelId="{7674CF65-9364-45E0-84DF-E4B8B50A5ADF}" type="presParOf" srcId="{0FAC3549-7ACC-4F89-B216-E45910663BE6}" destId="{31AB0490-4316-43CE-A526-53D68231BA05}" srcOrd="4" destOrd="0" presId="urn:microsoft.com/office/officeart/2008/layout/LinedList"/>
    <dgm:cxn modelId="{0E2FA50A-616B-4BF3-A45E-3019C79940A0}" type="presParOf" srcId="{0FAC3549-7ACC-4F89-B216-E45910663BE6}" destId="{A6F10E47-0288-40F6-9A4B-BD7667DF5EC4}" srcOrd="5" destOrd="0" presId="urn:microsoft.com/office/officeart/2008/layout/LinedList"/>
    <dgm:cxn modelId="{76CA1DE4-5A51-4CA9-A2CC-F0B1D923A91A}" type="presParOf" srcId="{A6F10E47-0288-40F6-9A4B-BD7667DF5EC4}" destId="{B1290E7D-10AC-4B61-84D0-E3E72700BB94}" srcOrd="0" destOrd="0" presId="urn:microsoft.com/office/officeart/2008/layout/LinedList"/>
    <dgm:cxn modelId="{363FFAFC-508A-40BC-8E14-280034FA74FA}" type="presParOf" srcId="{A6F10E47-0288-40F6-9A4B-BD7667DF5EC4}" destId="{B7BA414F-BFBD-464A-8598-159C336BC30C}" srcOrd="1" destOrd="0" presId="urn:microsoft.com/office/officeart/2008/layout/LinedList"/>
    <dgm:cxn modelId="{3F47AD33-7607-42E2-82A4-BC5E6F27CDB3}" type="presParOf" srcId="{0FAC3549-7ACC-4F89-B216-E45910663BE6}" destId="{DAEF536A-91FA-4F35-B3BB-C862CBDE99F8}" srcOrd="6" destOrd="0" presId="urn:microsoft.com/office/officeart/2008/layout/LinedList"/>
    <dgm:cxn modelId="{50906D7E-FA36-4233-BE1C-0D35D8198E17}" type="presParOf" srcId="{0FAC3549-7ACC-4F89-B216-E45910663BE6}" destId="{D049A298-16E7-4BF3-BFE6-5E97CCD89455}" srcOrd="7" destOrd="0" presId="urn:microsoft.com/office/officeart/2008/layout/LinedList"/>
    <dgm:cxn modelId="{ED5E823E-4CB8-400A-9FB1-8AACCCE7FF1B}" type="presParOf" srcId="{D049A298-16E7-4BF3-BFE6-5E97CCD89455}" destId="{35D8A6DB-84ED-4E40-A1CD-A4570071F832}" srcOrd="0" destOrd="0" presId="urn:microsoft.com/office/officeart/2008/layout/LinedList"/>
    <dgm:cxn modelId="{5ECD5940-9721-4DAE-8F4B-5BDD6B29E0FE}" type="presParOf" srcId="{D049A298-16E7-4BF3-BFE6-5E97CCD89455}" destId="{8C4817EE-67CB-4C44-9F14-57700FC8D7EF}" srcOrd="1" destOrd="0" presId="urn:microsoft.com/office/officeart/2008/layout/LinedList"/>
    <dgm:cxn modelId="{D2620351-4779-4CE9-BD16-A9955402E59E}" type="presParOf" srcId="{0FAC3549-7ACC-4F89-B216-E45910663BE6}" destId="{48F24CAF-ADEF-4226-AF88-43101C1DB78A}" srcOrd="8" destOrd="0" presId="urn:microsoft.com/office/officeart/2008/layout/LinedList"/>
    <dgm:cxn modelId="{D36F62A3-E1FB-4AFE-9AED-FA8AD574F4C7}" type="presParOf" srcId="{0FAC3549-7ACC-4F89-B216-E45910663BE6}" destId="{D83D4AD3-C242-4A67-8D49-962E8FF84EB2}" srcOrd="9" destOrd="0" presId="urn:microsoft.com/office/officeart/2008/layout/LinedList"/>
    <dgm:cxn modelId="{1BF3EFE4-687A-44F4-8D1D-00D6DA7F9F2A}" type="presParOf" srcId="{D83D4AD3-C242-4A67-8D49-962E8FF84EB2}" destId="{0E90BF42-EA12-43C8-B100-23FF1CF04274}" srcOrd="0" destOrd="0" presId="urn:microsoft.com/office/officeart/2008/layout/LinedList"/>
    <dgm:cxn modelId="{F34F8BC2-962F-4A9A-9625-0FD5DE4FD4FC}" type="presParOf" srcId="{D83D4AD3-C242-4A67-8D49-962E8FF84EB2}" destId="{792E212E-1FBB-4763-963C-EDD4DEE20F8B}" srcOrd="1" destOrd="0" presId="urn:microsoft.com/office/officeart/2008/layout/LinedList"/>
    <dgm:cxn modelId="{7A2825C5-FC6E-410C-AAB4-954F1A1B14A0}" type="presParOf" srcId="{0FAC3549-7ACC-4F89-B216-E45910663BE6}" destId="{38DF20AD-4D4E-489D-8A65-DFA85E7E81C0}" srcOrd="10" destOrd="0" presId="urn:microsoft.com/office/officeart/2008/layout/LinedList"/>
    <dgm:cxn modelId="{E28D4540-ACC9-4EEB-B982-328ACEE97842}" type="presParOf" srcId="{0FAC3549-7ACC-4F89-B216-E45910663BE6}" destId="{4AEF125C-6C1E-409D-8C70-047B80A544DC}" srcOrd="11" destOrd="0" presId="urn:microsoft.com/office/officeart/2008/layout/LinedList"/>
    <dgm:cxn modelId="{B21F9F9D-D0F3-4336-A837-2383A626AF3A}" type="presParOf" srcId="{4AEF125C-6C1E-409D-8C70-047B80A544DC}" destId="{A71D3D33-A9CE-4D4A-91B2-BD9F5D1CB556}" srcOrd="0" destOrd="0" presId="urn:microsoft.com/office/officeart/2008/layout/LinedList"/>
    <dgm:cxn modelId="{6182E4D7-15F3-4417-8B57-577AE8AF1EA2}" type="presParOf" srcId="{4AEF125C-6C1E-409D-8C70-047B80A544DC}" destId="{DA9F6D7B-2169-4C92-ADC2-31857BBAB161}" srcOrd="1" destOrd="0" presId="urn:microsoft.com/office/officeart/2008/layout/LinedList"/>
    <dgm:cxn modelId="{F07CF696-57B7-45DF-B686-F8B9233EE077}" type="presParOf" srcId="{0FAC3549-7ACC-4F89-B216-E45910663BE6}" destId="{D1AC13C1-7CBB-48CD-8EA3-E72FF8B8F15E}" srcOrd="12" destOrd="0" presId="urn:microsoft.com/office/officeart/2008/layout/LinedList"/>
    <dgm:cxn modelId="{E073E23A-0173-456B-8DF0-4BD10B3CCCF7}" type="presParOf" srcId="{0FAC3549-7ACC-4F89-B216-E45910663BE6}" destId="{B3D36AE2-6EC7-46B2-B6C7-A7BF5C1BF752}" srcOrd="13" destOrd="0" presId="urn:microsoft.com/office/officeart/2008/layout/LinedList"/>
    <dgm:cxn modelId="{0A29F76E-F5EC-452E-8636-82871DE83749}" type="presParOf" srcId="{B3D36AE2-6EC7-46B2-B6C7-A7BF5C1BF752}" destId="{AE912CA3-88EC-4E61-A087-9D4B9D559430}" srcOrd="0" destOrd="0" presId="urn:microsoft.com/office/officeart/2008/layout/LinedList"/>
    <dgm:cxn modelId="{B67D5910-B39A-4F58-B1EC-37255CBAC73C}" type="presParOf" srcId="{B3D36AE2-6EC7-46B2-B6C7-A7BF5C1BF752}" destId="{E068F241-9A80-4610-8FE3-C5952933B8DE}" srcOrd="1" destOrd="0" presId="urn:microsoft.com/office/officeart/2008/layout/LinedList"/>
    <dgm:cxn modelId="{0A7DA006-C3B0-429C-8BDB-4B61BA18ACE5}" type="presParOf" srcId="{0FAC3549-7ACC-4F89-B216-E45910663BE6}" destId="{AA2FA75D-34F5-4733-9FC3-22FD56F4378A}" srcOrd="14" destOrd="0" presId="urn:microsoft.com/office/officeart/2008/layout/LinedList"/>
    <dgm:cxn modelId="{FB62C9B5-405A-4BA2-964F-9954E72D1CD2}" type="presParOf" srcId="{0FAC3549-7ACC-4F89-B216-E45910663BE6}" destId="{2EBFEEFA-CE65-44AE-A91E-A379EDB4EC39}" srcOrd="15" destOrd="0" presId="urn:microsoft.com/office/officeart/2008/layout/LinedList"/>
    <dgm:cxn modelId="{4F6366AA-64D5-420E-AC97-B530A53C1664}" type="presParOf" srcId="{2EBFEEFA-CE65-44AE-A91E-A379EDB4EC39}" destId="{043330FE-29C7-4428-9C40-43C21B451A32}" srcOrd="0" destOrd="0" presId="urn:microsoft.com/office/officeart/2008/layout/LinedList"/>
    <dgm:cxn modelId="{723F21ED-3892-459D-B0EA-89F1D9ADCA99}" type="presParOf" srcId="{2EBFEEFA-CE65-44AE-A91E-A379EDB4EC39}" destId="{83F8408D-6822-4D26-92F1-DCBAE8085220}" srcOrd="1" destOrd="0" presId="urn:microsoft.com/office/officeart/2008/layout/LinedList"/>
    <dgm:cxn modelId="{89F654F4-4880-4AD4-ADAA-8C0128B842AA}" type="presParOf" srcId="{0FAC3549-7ACC-4F89-B216-E45910663BE6}" destId="{D33E9653-5AEB-43DB-86AE-43CCCF19F61E}" srcOrd="16" destOrd="0" presId="urn:microsoft.com/office/officeart/2008/layout/LinedList"/>
    <dgm:cxn modelId="{A870AD8A-B920-4907-8FD2-4EB60EDDB9A2}" type="presParOf" srcId="{0FAC3549-7ACC-4F89-B216-E45910663BE6}" destId="{753CB178-CF9C-4E53-BD20-AB83D201A50B}" srcOrd="17" destOrd="0" presId="urn:microsoft.com/office/officeart/2008/layout/LinedList"/>
    <dgm:cxn modelId="{63F4451E-CDA5-4533-A673-2135FABFA694}" type="presParOf" srcId="{753CB178-CF9C-4E53-BD20-AB83D201A50B}" destId="{3AB27EBB-1753-45BC-97E7-4FB5B40AC4C5}" srcOrd="0" destOrd="0" presId="urn:microsoft.com/office/officeart/2008/layout/LinedList"/>
    <dgm:cxn modelId="{E522D066-32E1-4F71-B387-7DE1BF5BF830}" type="presParOf" srcId="{753CB178-CF9C-4E53-BD20-AB83D201A50B}" destId="{8F532497-C051-4CE5-90DD-25024F55D33B}" srcOrd="1" destOrd="0" presId="urn:microsoft.com/office/officeart/2008/layout/LinedList"/>
    <dgm:cxn modelId="{735FCBBD-09D5-4445-B8DA-578E6598C2F8}" type="presParOf" srcId="{0FAC3549-7ACC-4F89-B216-E45910663BE6}" destId="{814FAD9D-A483-4C11-951A-9037D3AF5954}" srcOrd="18" destOrd="0" presId="urn:microsoft.com/office/officeart/2008/layout/LinedList"/>
    <dgm:cxn modelId="{7025795D-D32B-409B-8D64-43DEC583D878}" type="presParOf" srcId="{0FAC3549-7ACC-4F89-B216-E45910663BE6}" destId="{C6317B84-6F30-4A1E-9BAD-946C366C54E2}" srcOrd="19" destOrd="0" presId="urn:microsoft.com/office/officeart/2008/layout/LinedList"/>
    <dgm:cxn modelId="{EB86FCBB-E1A7-44DF-BC23-00E6BBCF7C6B}" type="presParOf" srcId="{C6317B84-6F30-4A1E-9BAD-946C366C54E2}" destId="{7686729C-8F37-4315-AC25-BFBB3F748BA7}" srcOrd="0" destOrd="0" presId="urn:microsoft.com/office/officeart/2008/layout/LinedList"/>
    <dgm:cxn modelId="{8062FC29-B130-4E4D-A1FE-8863207E735C}" type="presParOf" srcId="{C6317B84-6F30-4A1E-9BAD-946C366C54E2}" destId="{B2773746-9C56-4EBB-BB15-5AFB77841B42}" srcOrd="1" destOrd="0" presId="urn:microsoft.com/office/officeart/2008/layout/LinedList"/>
    <dgm:cxn modelId="{4DD9C88B-7E9A-496A-BD48-BE7CC3312C6A}" type="presParOf" srcId="{0FAC3549-7ACC-4F89-B216-E45910663BE6}" destId="{7D91F9DE-0011-4D99-B37E-1108987CF345}" srcOrd="20" destOrd="0" presId="urn:microsoft.com/office/officeart/2008/layout/LinedList"/>
    <dgm:cxn modelId="{71BA8DDE-51A7-46C9-82F2-53AB94290F29}" type="presParOf" srcId="{0FAC3549-7ACC-4F89-B216-E45910663BE6}" destId="{29893A64-2F71-4739-84D8-55EDE4B287CC}" srcOrd="21" destOrd="0" presId="urn:microsoft.com/office/officeart/2008/layout/LinedList"/>
    <dgm:cxn modelId="{CA2CF063-B1B0-4163-AC75-1F546CE476FB}" type="presParOf" srcId="{29893A64-2F71-4739-84D8-55EDE4B287CC}" destId="{D7866C8C-3D70-40BB-862D-B8594766F78A}" srcOrd="0" destOrd="0" presId="urn:microsoft.com/office/officeart/2008/layout/LinedList"/>
    <dgm:cxn modelId="{44F286F3-2155-4ECC-986C-FF692FA91B34}" type="presParOf" srcId="{29893A64-2F71-4739-84D8-55EDE4B287CC}" destId="{C75CF5D4-10B3-4482-941C-86722543DA6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9CC55636-2CE0-407F-BC40-F3CD406F5E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EF78394-54E1-4023-8CB4-09E6FB95FFBB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>
          <a:solidFill>
            <a:schemeClr val="bg2">
              <a:lumMod val="90000"/>
              <a:lumOff val="10000"/>
            </a:schemeClr>
          </a:solidFill>
        </a:ln>
      </dgm:spPr>
      <dgm:t>
        <a:bodyPr/>
        <a:lstStyle/>
        <a:p>
          <a:pPr algn="ctr"/>
          <a:r>
            <a:rPr lang="hr-HR" sz="36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RAK ENDOMETRIJA</a:t>
          </a:r>
          <a:endParaRPr lang="hr-HR" sz="3600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692B42E5-5F74-4F5E-88B5-45C3444DAD85}" type="parTrans" cxnId="{DAD68F46-61F7-4D54-BA6A-62DFD9C5499A}">
      <dgm:prSet/>
      <dgm:spPr/>
      <dgm:t>
        <a:bodyPr/>
        <a:lstStyle/>
        <a:p>
          <a:endParaRPr lang="hr-HR"/>
        </a:p>
      </dgm:t>
    </dgm:pt>
    <dgm:pt modelId="{147903D9-1C42-4374-93EC-6E8F67E580AF}" type="sibTrans" cxnId="{DAD68F46-61F7-4D54-BA6A-62DFD9C5499A}">
      <dgm:prSet/>
      <dgm:spPr/>
      <dgm:t>
        <a:bodyPr/>
        <a:lstStyle/>
        <a:p>
          <a:endParaRPr lang="hr-HR"/>
        </a:p>
      </dgm:t>
    </dgm:pt>
    <dgm:pt modelId="{BC311EFE-A0B3-429F-ACF3-462141538592}" type="pres">
      <dgm:prSet presAssocID="{9CC55636-2CE0-407F-BC40-F3CD406F5E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397E0B1-66DC-4D7A-9C1C-6497335188A3}" type="pres">
      <dgm:prSet presAssocID="{4EF78394-54E1-4023-8CB4-09E6FB95FFBB}" presName="parentText" presStyleLbl="node1" presStyleIdx="0" presStyleCnt="1" custScaleY="83791" custLinFactNeighborX="-1770" custLinFactNeighborY="-1728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AD68F46-61F7-4D54-BA6A-62DFD9C5499A}" srcId="{9CC55636-2CE0-407F-BC40-F3CD406F5E16}" destId="{4EF78394-54E1-4023-8CB4-09E6FB95FFBB}" srcOrd="0" destOrd="0" parTransId="{692B42E5-5F74-4F5E-88B5-45C3444DAD85}" sibTransId="{147903D9-1C42-4374-93EC-6E8F67E580AF}"/>
    <dgm:cxn modelId="{1A7B7B92-421F-4D46-A4BF-B2E5DCF699DA}" type="presOf" srcId="{9CC55636-2CE0-407F-BC40-F3CD406F5E16}" destId="{BC311EFE-A0B3-429F-ACF3-462141538592}" srcOrd="0" destOrd="0" presId="urn:microsoft.com/office/officeart/2005/8/layout/vList2"/>
    <dgm:cxn modelId="{444EF68C-AC4A-46DB-8E2A-156643B09B76}" type="presOf" srcId="{4EF78394-54E1-4023-8CB4-09E6FB95FFBB}" destId="{D397E0B1-66DC-4D7A-9C1C-6497335188A3}" srcOrd="0" destOrd="0" presId="urn:microsoft.com/office/officeart/2005/8/layout/vList2"/>
    <dgm:cxn modelId="{3C6E9902-9910-4324-B6D6-FADE50AEE4F4}" type="presParOf" srcId="{BC311EFE-A0B3-429F-ACF3-462141538592}" destId="{D397E0B1-66DC-4D7A-9C1C-6497335188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1224ECEE-085B-4EDE-8360-D6B4221C8211}" type="doc">
      <dgm:prSet loTypeId="urn:microsoft.com/office/officeart/2008/layout/SquareAccentLis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E78EE373-1D38-4A1B-B513-2F9E93B37BAB}">
      <dgm:prSet phldrT="[Text]" custT="1"/>
      <dgm:spPr/>
      <dgm:t>
        <a:bodyPr/>
        <a:lstStyle/>
        <a:p>
          <a:r>
            <a:rPr lang="hr-HR" sz="2400" b="1" dirty="0" smtClean="0"/>
            <a:t>OHK</a:t>
          </a:r>
          <a:endParaRPr lang="hr-HR" sz="2400" b="1" dirty="0"/>
        </a:p>
      </dgm:t>
    </dgm:pt>
    <dgm:pt modelId="{F68F7B5C-DE01-42BD-ACC8-BC3F13F6CD08}" type="parTrans" cxnId="{9BB245F7-E9D9-44AB-BE7B-4BA862F6BF9E}">
      <dgm:prSet/>
      <dgm:spPr/>
      <dgm:t>
        <a:bodyPr/>
        <a:lstStyle/>
        <a:p>
          <a:endParaRPr lang="hr-HR" sz="1600"/>
        </a:p>
      </dgm:t>
    </dgm:pt>
    <dgm:pt modelId="{4B1D2F61-29B1-45F5-A44B-EADB3D87FDD6}" type="sibTrans" cxnId="{9BB245F7-E9D9-44AB-BE7B-4BA862F6BF9E}">
      <dgm:prSet/>
      <dgm:spPr/>
      <dgm:t>
        <a:bodyPr/>
        <a:lstStyle/>
        <a:p>
          <a:endParaRPr lang="hr-HR" sz="1600"/>
        </a:p>
      </dgm:t>
    </dgm:pt>
    <dgm:pt modelId="{D2883450-AD28-4813-A196-9EA7CF3D6F0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sv-SE" sz="1800" dirty="0" smtClean="0"/>
            <a:t>50% </a:t>
          </a:r>
          <a:r>
            <a:rPr lang="hr-HR" sz="1800" dirty="0" smtClean="0"/>
            <a:t>↓</a:t>
          </a:r>
          <a:r>
            <a:rPr lang="sv-SE" sz="1800" dirty="0" smtClean="0"/>
            <a:t> </a:t>
          </a:r>
          <a:r>
            <a:rPr lang="sv-SE" sz="1800" dirty="0" err="1" smtClean="0"/>
            <a:t>rizika</a:t>
          </a:r>
          <a:r>
            <a:rPr lang="sv-SE" sz="1800" dirty="0" smtClean="0"/>
            <a:t> </a:t>
          </a:r>
          <a:r>
            <a:rPr lang="sv-SE" sz="1800" dirty="0" err="1" smtClean="0"/>
            <a:t>za</a:t>
          </a:r>
          <a:r>
            <a:rPr lang="sv-SE" sz="1800" dirty="0" smtClean="0"/>
            <a:t> raka </a:t>
          </a:r>
          <a:r>
            <a:rPr lang="sv-SE" sz="1800" dirty="0" err="1" smtClean="0"/>
            <a:t>endometrija</a:t>
          </a:r>
          <a:r>
            <a:rPr lang="sv-SE" sz="1800" dirty="0" smtClean="0"/>
            <a:t> (&gt; 1 god)</a:t>
          </a:r>
          <a:endParaRPr lang="hr-HR" sz="1800" dirty="0"/>
        </a:p>
      </dgm:t>
    </dgm:pt>
    <dgm:pt modelId="{93F97135-5984-4F6B-84A9-7813F06F2A34}" type="parTrans" cxnId="{AF32E941-56C2-43FB-9084-D8FDE5381FA4}">
      <dgm:prSet/>
      <dgm:spPr/>
      <dgm:t>
        <a:bodyPr/>
        <a:lstStyle/>
        <a:p>
          <a:endParaRPr lang="hr-HR" sz="1600"/>
        </a:p>
      </dgm:t>
    </dgm:pt>
    <dgm:pt modelId="{B44DCDE5-19BD-4F1C-A821-FCC096411884}" type="sibTrans" cxnId="{AF32E941-56C2-43FB-9084-D8FDE5381FA4}">
      <dgm:prSet/>
      <dgm:spPr/>
      <dgm:t>
        <a:bodyPr/>
        <a:lstStyle/>
        <a:p>
          <a:endParaRPr lang="hr-HR" sz="1600"/>
        </a:p>
      </dgm:t>
    </dgm:pt>
    <dgm:pt modelId="{C98123B7-5EB4-43C7-B796-E62E1A9A33E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hr-HR" sz="1800" dirty="0" smtClean="0"/>
            <a:t>↓ </a:t>
          </a:r>
          <a:r>
            <a:rPr lang="sv-SE" sz="1800" dirty="0" err="1" smtClean="0"/>
            <a:t>rizika</a:t>
          </a:r>
          <a:r>
            <a:rPr lang="sv-SE" sz="1800" dirty="0" smtClean="0"/>
            <a:t> 80% </a:t>
          </a:r>
          <a:r>
            <a:rPr lang="hr-HR" sz="1800" dirty="0" smtClean="0"/>
            <a:t>-</a:t>
          </a:r>
          <a:r>
            <a:rPr lang="sv-SE" sz="1800" dirty="0" smtClean="0"/>
            <a:t>10 god </a:t>
          </a:r>
          <a:r>
            <a:rPr lang="sv-SE" sz="1800" dirty="0" err="1" smtClean="0"/>
            <a:t>od</a:t>
          </a:r>
          <a:r>
            <a:rPr lang="sv-SE" sz="1800" dirty="0" smtClean="0"/>
            <a:t> </a:t>
          </a:r>
          <a:r>
            <a:rPr lang="sv-SE" sz="1800" dirty="0" err="1" smtClean="0"/>
            <a:t>prestanka</a:t>
          </a:r>
          <a:endParaRPr lang="hr-HR" sz="1800" dirty="0"/>
        </a:p>
      </dgm:t>
    </dgm:pt>
    <dgm:pt modelId="{24EA05A5-3E5D-452C-85D8-FB7C813D939B}" type="parTrans" cxnId="{5950A5BA-E28E-4661-9624-2FB8E11E60A3}">
      <dgm:prSet/>
      <dgm:spPr/>
      <dgm:t>
        <a:bodyPr/>
        <a:lstStyle/>
        <a:p>
          <a:endParaRPr lang="hr-HR"/>
        </a:p>
      </dgm:t>
    </dgm:pt>
    <dgm:pt modelId="{19F2D3EC-A82D-4264-9DDB-0582D15E4FD5}" type="sibTrans" cxnId="{5950A5BA-E28E-4661-9624-2FB8E11E60A3}">
      <dgm:prSet/>
      <dgm:spPr/>
      <dgm:t>
        <a:bodyPr/>
        <a:lstStyle/>
        <a:p>
          <a:endParaRPr lang="hr-HR"/>
        </a:p>
      </dgm:t>
    </dgm:pt>
    <dgm:pt modelId="{B6B942E1-9FFA-4A61-9FB8-566848882A10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hr-HR" sz="1800" dirty="0" smtClean="0"/>
            <a:t>jaki </a:t>
          </a:r>
          <a:r>
            <a:rPr lang="hr-HR" sz="1800" dirty="0" err="1" smtClean="0"/>
            <a:t>gestageni</a:t>
          </a:r>
          <a:r>
            <a:rPr lang="hr-HR" sz="1800" dirty="0" smtClean="0"/>
            <a:t>, bez obzira na dozu estrogena</a:t>
          </a:r>
          <a:endParaRPr lang="hr-HR" sz="1800" dirty="0"/>
        </a:p>
      </dgm:t>
    </dgm:pt>
    <dgm:pt modelId="{7E4E564D-C5AF-45C8-9D7F-24B8D10344EA}" type="parTrans" cxnId="{00C8B194-93C1-4DB7-B311-BF7694AE0D62}">
      <dgm:prSet/>
      <dgm:spPr/>
      <dgm:t>
        <a:bodyPr/>
        <a:lstStyle/>
        <a:p>
          <a:endParaRPr lang="hr-HR"/>
        </a:p>
      </dgm:t>
    </dgm:pt>
    <dgm:pt modelId="{E471ACA8-991F-4252-90A0-8FD2C7134AD7}" type="sibTrans" cxnId="{00C8B194-93C1-4DB7-B311-BF7694AE0D62}">
      <dgm:prSet/>
      <dgm:spPr/>
      <dgm:t>
        <a:bodyPr/>
        <a:lstStyle/>
        <a:p>
          <a:endParaRPr lang="hr-HR"/>
        </a:p>
      </dgm:t>
    </dgm:pt>
    <dgm:pt modelId="{DC8877DB-F68E-4F24-A7C0-DA52A3343F30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hr-HR" sz="1800" dirty="0" err="1" smtClean="0"/>
            <a:t>adenokarcinom</a:t>
          </a:r>
          <a:r>
            <a:rPr lang="hr-HR" sz="1800" dirty="0" smtClean="0"/>
            <a:t>, </a:t>
          </a:r>
          <a:r>
            <a:rPr lang="hr-HR" sz="1800" dirty="0" err="1" smtClean="0"/>
            <a:t>adenoskvamozni</a:t>
          </a:r>
          <a:r>
            <a:rPr lang="hr-HR" sz="1800" dirty="0" smtClean="0"/>
            <a:t> karcinom, </a:t>
          </a:r>
          <a:r>
            <a:rPr lang="hr-HR" sz="1800" dirty="0" err="1" smtClean="0"/>
            <a:t>adenoacanthoma</a:t>
          </a:r>
          <a:endParaRPr lang="hr-HR" sz="1800" dirty="0"/>
        </a:p>
      </dgm:t>
    </dgm:pt>
    <dgm:pt modelId="{C5FC576D-634C-44CA-B0FD-416D9CE69DBC}" type="parTrans" cxnId="{0EDDB106-6F57-4E9E-93D7-CA848BB9A9DF}">
      <dgm:prSet/>
      <dgm:spPr/>
      <dgm:t>
        <a:bodyPr/>
        <a:lstStyle/>
        <a:p>
          <a:endParaRPr lang="hr-HR"/>
        </a:p>
      </dgm:t>
    </dgm:pt>
    <dgm:pt modelId="{57CFE9C2-FC41-4B83-BC26-E846F99E222B}" type="sibTrans" cxnId="{0EDDB106-6F57-4E9E-93D7-CA848BB9A9DF}">
      <dgm:prSet/>
      <dgm:spPr/>
      <dgm:t>
        <a:bodyPr/>
        <a:lstStyle/>
        <a:p>
          <a:endParaRPr lang="hr-HR"/>
        </a:p>
      </dgm:t>
    </dgm:pt>
    <dgm:pt modelId="{B6711F78-A72A-42EC-B40E-1D0F91EC424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hr-HR" sz="1800" dirty="0" smtClean="0"/>
            <a:t>↓ 20% - 20 god od prestanka</a:t>
          </a:r>
          <a:endParaRPr lang="hr-HR" sz="1800" dirty="0"/>
        </a:p>
      </dgm:t>
    </dgm:pt>
    <dgm:pt modelId="{75B3CE09-F442-4308-AAC7-2A530A47765A}" type="parTrans" cxnId="{21BF473A-4AE8-40B6-932B-6FCF93C68AF9}">
      <dgm:prSet/>
      <dgm:spPr/>
      <dgm:t>
        <a:bodyPr/>
        <a:lstStyle/>
        <a:p>
          <a:endParaRPr lang="hr-HR"/>
        </a:p>
      </dgm:t>
    </dgm:pt>
    <dgm:pt modelId="{17A2B968-C968-4D16-AABE-68FC5AAAA4C3}" type="sibTrans" cxnId="{21BF473A-4AE8-40B6-932B-6FCF93C68AF9}">
      <dgm:prSet/>
      <dgm:spPr/>
      <dgm:t>
        <a:bodyPr/>
        <a:lstStyle/>
        <a:p>
          <a:endParaRPr lang="hr-HR"/>
        </a:p>
      </dgm:t>
    </dgm:pt>
    <dgm:pt modelId="{835D5F6F-266D-423F-88F3-F035ED25C2FB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hr-HR" sz="2400" b="1" dirty="0" smtClean="0"/>
            <a:t>IUD - </a:t>
          </a:r>
          <a:r>
            <a:rPr lang="hr-HR" sz="2400" b="1" dirty="0" err="1" smtClean="0"/>
            <a:t>levonorgestrel</a:t>
          </a:r>
          <a:endParaRPr lang="hr-HR" sz="1800" dirty="0"/>
        </a:p>
      </dgm:t>
    </dgm:pt>
    <dgm:pt modelId="{885DD9F1-F6F4-4F02-868B-F7AEFCAC8AD7}" type="parTrans" cxnId="{33BC6BB4-E8FE-4588-91F1-C8C6D2DC251B}">
      <dgm:prSet/>
      <dgm:spPr/>
      <dgm:t>
        <a:bodyPr/>
        <a:lstStyle/>
        <a:p>
          <a:endParaRPr lang="hr-HR"/>
        </a:p>
      </dgm:t>
    </dgm:pt>
    <dgm:pt modelId="{BDDB3DAE-C38C-45C4-B1CA-B4758AE49A19}" type="sibTrans" cxnId="{33BC6BB4-E8FE-4588-91F1-C8C6D2DC251B}">
      <dgm:prSet/>
      <dgm:spPr/>
      <dgm:t>
        <a:bodyPr/>
        <a:lstStyle/>
        <a:p>
          <a:endParaRPr lang="hr-HR"/>
        </a:p>
      </dgm:t>
    </dgm:pt>
    <dgm:pt modelId="{9695E122-0588-44EE-B121-1124C0D1DC12}">
      <dgm:prSet phldrT="[Text]" custT="1"/>
      <dgm:spPr/>
      <dgm:t>
        <a:bodyPr/>
        <a:lstStyle/>
        <a:p>
          <a:r>
            <a:rPr lang="hr-HR" sz="1800" dirty="0" smtClean="0"/>
            <a:t>↑ koncentracije u endometriju</a:t>
          </a:r>
        </a:p>
      </dgm:t>
    </dgm:pt>
    <dgm:pt modelId="{D7CA1DF4-B6FC-4111-827E-B0A380C1E856}" type="parTrans" cxnId="{B9E46E02-A4FE-4814-8763-8830ACBAF732}">
      <dgm:prSet/>
      <dgm:spPr/>
      <dgm:t>
        <a:bodyPr/>
        <a:lstStyle/>
        <a:p>
          <a:endParaRPr lang="hr-HR"/>
        </a:p>
      </dgm:t>
    </dgm:pt>
    <dgm:pt modelId="{DC4E2CA3-574A-4E7A-824E-9F56CCE0BD3E}" type="sibTrans" cxnId="{B9E46E02-A4FE-4814-8763-8830ACBAF732}">
      <dgm:prSet/>
      <dgm:spPr/>
      <dgm:t>
        <a:bodyPr/>
        <a:lstStyle/>
        <a:p>
          <a:endParaRPr lang="hr-HR"/>
        </a:p>
      </dgm:t>
    </dgm:pt>
    <dgm:pt modelId="{5615A964-17F4-4352-BA4E-D43C9E005F24}">
      <dgm:prSet phldrT="[Text]" custT="1"/>
      <dgm:spPr/>
      <dgm:t>
        <a:bodyPr/>
        <a:lstStyle/>
        <a:p>
          <a:r>
            <a:rPr lang="hr-HR" sz="1800" dirty="0" smtClean="0"/>
            <a:t>tretman za </a:t>
          </a:r>
          <a:r>
            <a:rPr lang="hr-HR" sz="1800" dirty="0" err="1" smtClean="0"/>
            <a:t>hiperplazije</a:t>
          </a:r>
          <a:r>
            <a:rPr lang="hr-HR" sz="1800" dirty="0" smtClean="0"/>
            <a:t> bez </a:t>
          </a:r>
          <a:r>
            <a:rPr lang="hr-HR" sz="1800" dirty="0" err="1" smtClean="0"/>
            <a:t>atipije</a:t>
          </a:r>
          <a:endParaRPr lang="hr-HR" sz="1800" dirty="0" smtClean="0"/>
        </a:p>
      </dgm:t>
    </dgm:pt>
    <dgm:pt modelId="{CA350FCE-F3E6-4EC6-80DB-CC014E133F86}" type="parTrans" cxnId="{56969FE8-077C-4513-9923-E5E6C7353E63}">
      <dgm:prSet/>
      <dgm:spPr/>
      <dgm:t>
        <a:bodyPr/>
        <a:lstStyle/>
        <a:p>
          <a:endParaRPr lang="hr-HR"/>
        </a:p>
      </dgm:t>
    </dgm:pt>
    <dgm:pt modelId="{903EE30B-2EDE-4FE5-B1A9-DA92D15EA915}" type="sibTrans" cxnId="{56969FE8-077C-4513-9923-E5E6C7353E63}">
      <dgm:prSet/>
      <dgm:spPr/>
      <dgm:t>
        <a:bodyPr/>
        <a:lstStyle/>
        <a:p>
          <a:endParaRPr lang="hr-HR"/>
        </a:p>
      </dgm:t>
    </dgm:pt>
    <dgm:pt modelId="{75CC44CE-3DE5-4A85-A787-8207371F1EA0}" type="pres">
      <dgm:prSet presAssocID="{1224ECEE-085B-4EDE-8360-D6B4221C8211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hr-HR"/>
        </a:p>
      </dgm:t>
    </dgm:pt>
    <dgm:pt modelId="{86ED7F93-A285-402C-A00C-F594946D9190}" type="pres">
      <dgm:prSet presAssocID="{E78EE373-1D38-4A1B-B513-2F9E93B37BAB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hr-HR"/>
        </a:p>
      </dgm:t>
    </dgm:pt>
    <dgm:pt modelId="{332AC5BB-F92A-448E-8A9A-D6CB68A2D740}" type="pres">
      <dgm:prSet presAssocID="{E78EE373-1D38-4A1B-B513-2F9E93B37BAB}" presName="rootComposite" presStyleCnt="0">
        <dgm:presLayoutVars/>
      </dgm:prSet>
      <dgm:spPr/>
      <dgm:t>
        <a:bodyPr/>
        <a:lstStyle/>
        <a:p>
          <a:endParaRPr lang="hr-HR"/>
        </a:p>
      </dgm:t>
    </dgm:pt>
    <dgm:pt modelId="{73FB69AF-3841-4A09-B34B-7131484789F6}" type="pres">
      <dgm:prSet presAssocID="{E78EE373-1D38-4A1B-B513-2F9E93B37BAB}" presName="ParentAccent" presStyleLbl="alignNode1" presStyleIdx="0" presStyleCnt="2"/>
      <dgm:spPr/>
      <dgm:t>
        <a:bodyPr/>
        <a:lstStyle/>
        <a:p>
          <a:endParaRPr lang="hr-HR"/>
        </a:p>
      </dgm:t>
    </dgm:pt>
    <dgm:pt modelId="{D79941D0-AB07-479E-BBB1-F2A07EB15CBD}" type="pres">
      <dgm:prSet presAssocID="{E78EE373-1D38-4A1B-B513-2F9E93B37BAB}" presName="ParentSmallAccent" presStyleLbl="fgAcc1" presStyleIdx="0" presStyleCnt="2"/>
      <dgm:spPr/>
      <dgm:t>
        <a:bodyPr/>
        <a:lstStyle/>
        <a:p>
          <a:endParaRPr lang="hr-HR"/>
        </a:p>
      </dgm:t>
    </dgm:pt>
    <dgm:pt modelId="{3AC138CE-656B-4ADA-982D-0F9FE7B1E3C9}" type="pres">
      <dgm:prSet presAssocID="{E78EE373-1D38-4A1B-B513-2F9E93B37BAB}" presName="Parent" presStyleLbl="revTx" presStyleIdx="0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8CFFE6B-FCBA-4E4D-B2E9-A544AE2A74AD}" type="pres">
      <dgm:prSet presAssocID="{E78EE373-1D38-4A1B-B513-2F9E93B37BAB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  <dgm:pt modelId="{0C4F4FB1-CB8F-43A0-A424-EAADD85FE6D6}" type="pres">
      <dgm:prSet presAssocID="{D2883450-AD28-4813-A196-9EA7CF3D6F0A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  <dgm:pt modelId="{24FD1B4B-45F9-480C-8DB6-27AA38767C5E}" type="pres">
      <dgm:prSet presAssocID="{D2883450-AD28-4813-A196-9EA7CF3D6F0A}" presName="ChildAccent" presStyleLbl="solidFgAcc1" presStyleIdx="0" presStyleCnt="7"/>
      <dgm:spPr/>
      <dgm:t>
        <a:bodyPr/>
        <a:lstStyle/>
        <a:p>
          <a:endParaRPr lang="hr-HR"/>
        </a:p>
      </dgm:t>
    </dgm:pt>
    <dgm:pt modelId="{153C937E-FF8A-41B5-B770-724EBD1170D3}" type="pres">
      <dgm:prSet presAssocID="{D2883450-AD28-4813-A196-9EA7CF3D6F0A}" presName="Child" presStyleLbl="revTx" presStyleIdx="1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5D0DC15-DB78-4146-9B18-F6F248DEBF12}" type="pres">
      <dgm:prSet presAssocID="{C98123B7-5EB4-43C7-B796-E62E1A9A33E8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  <dgm:pt modelId="{6A7775FD-2E5D-42DE-960D-89B821D09A65}" type="pres">
      <dgm:prSet presAssocID="{C98123B7-5EB4-43C7-B796-E62E1A9A33E8}" presName="ChildAccent" presStyleLbl="solidFgAcc1" presStyleIdx="1" presStyleCnt="7"/>
      <dgm:spPr/>
      <dgm:t>
        <a:bodyPr/>
        <a:lstStyle/>
        <a:p>
          <a:endParaRPr lang="hr-HR"/>
        </a:p>
      </dgm:t>
    </dgm:pt>
    <dgm:pt modelId="{36F9089F-4889-4F34-A4B6-CCAB6B638DC4}" type="pres">
      <dgm:prSet presAssocID="{C98123B7-5EB4-43C7-B796-E62E1A9A33E8}" presName="Child" presStyleLbl="revTx" presStyleIdx="2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2862896-F480-4B27-BA2F-86190D80936A}" type="pres">
      <dgm:prSet presAssocID="{B6711F78-A72A-42EC-B40E-1D0F91EC424E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  <dgm:pt modelId="{32EF0577-27E7-4187-BEB8-67F5CA0126AA}" type="pres">
      <dgm:prSet presAssocID="{B6711F78-A72A-42EC-B40E-1D0F91EC424E}" presName="ChildAccent" presStyleLbl="solidFgAcc1" presStyleIdx="2" presStyleCnt="7"/>
      <dgm:spPr/>
      <dgm:t>
        <a:bodyPr/>
        <a:lstStyle/>
        <a:p>
          <a:endParaRPr lang="hr-HR"/>
        </a:p>
      </dgm:t>
    </dgm:pt>
    <dgm:pt modelId="{F164706D-4F91-45DA-9C42-32B3A2E67F0A}" type="pres">
      <dgm:prSet presAssocID="{B6711F78-A72A-42EC-B40E-1D0F91EC424E}" presName="Child" presStyleLbl="revTx" presStyleIdx="3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083DCBE-C5E9-474F-958E-A0CBA3FA60B4}" type="pres">
      <dgm:prSet presAssocID="{B6B942E1-9FFA-4A61-9FB8-566848882A1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  <dgm:pt modelId="{E1AC5967-7367-4ABA-8589-1CE6D2CE6F2D}" type="pres">
      <dgm:prSet presAssocID="{B6B942E1-9FFA-4A61-9FB8-566848882A10}" presName="ChildAccent" presStyleLbl="solidFgAcc1" presStyleIdx="3" presStyleCnt="7"/>
      <dgm:spPr/>
      <dgm:t>
        <a:bodyPr/>
        <a:lstStyle/>
        <a:p>
          <a:endParaRPr lang="hr-HR"/>
        </a:p>
      </dgm:t>
    </dgm:pt>
    <dgm:pt modelId="{349781C0-3177-45C4-90E1-A9F235CB4A2A}" type="pres">
      <dgm:prSet presAssocID="{B6B942E1-9FFA-4A61-9FB8-566848882A10}" presName="Child" presStyleLbl="revTx" presStyleIdx="4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966E4B6-83A0-4338-B927-A3ACD30DBD5F}" type="pres">
      <dgm:prSet presAssocID="{DC8877DB-F68E-4F24-A7C0-DA52A3343F3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  <dgm:pt modelId="{29A67072-2C4F-43A5-9F78-1906E029EC19}" type="pres">
      <dgm:prSet presAssocID="{DC8877DB-F68E-4F24-A7C0-DA52A3343F30}" presName="ChildAccent" presStyleLbl="solidFgAcc1" presStyleIdx="4" presStyleCnt="7"/>
      <dgm:spPr/>
      <dgm:t>
        <a:bodyPr/>
        <a:lstStyle/>
        <a:p>
          <a:endParaRPr lang="hr-HR"/>
        </a:p>
      </dgm:t>
    </dgm:pt>
    <dgm:pt modelId="{627192E1-E3FC-46F2-A0CE-56CE7CB95497}" type="pres">
      <dgm:prSet presAssocID="{DC8877DB-F68E-4F24-A7C0-DA52A3343F30}" presName="Child" presStyleLbl="revTx" presStyleIdx="5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D4ED66D-7F22-4CA5-BD8D-CC0EE05515F4}" type="pres">
      <dgm:prSet presAssocID="{835D5F6F-266D-423F-88F3-F035ED25C2FB}" presName="root" presStyleCnt="0">
        <dgm:presLayoutVars>
          <dgm:chMax/>
          <dgm:chPref/>
        </dgm:presLayoutVars>
      </dgm:prSet>
      <dgm:spPr/>
    </dgm:pt>
    <dgm:pt modelId="{E8F7B022-85E6-4AE1-85CA-AA82F8297AE0}" type="pres">
      <dgm:prSet presAssocID="{835D5F6F-266D-423F-88F3-F035ED25C2FB}" presName="rootComposite" presStyleCnt="0">
        <dgm:presLayoutVars/>
      </dgm:prSet>
      <dgm:spPr/>
    </dgm:pt>
    <dgm:pt modelId="{C28036D5-E60E-4884-9C2D-294913A09274}" type="pres">
      <dgm:prSet presAssocID="{835D5F6F-266D-423F-88F3-F035ED25C2FB}" presName="ParentAccent" presStyleLbl="alignNode1" presStyleIdx="1" presStyleCnt="2"/>
      <dgm:spPr/>
    </dgm:pt>
    <dgm:pt modelId="{AAC948A2-36D3-4D0A-8BDF-F747E502CA99}" type="pres">
      <dgm:prSet presAssocID="{835D5F6F-266D-423F-88F3-F035ED25C2FB}" presName="ParentSmallAccent" presStyleLbl="fgAcc1" presStyleIdx="1" presStyleCnt="2"/>
      <dgm:spPr/>
    </dgm:pt>
    <dgm:pt modelId="{9BC89B8F-E272-491F-9E42-1C8ADAD02E08}" type="pres">
      <dgm:prSet presAssocID="{835D5F6F-266D-423F-88F3-F035ED25C2FB}" presName="Parent" presStyleLbl="revTx" presStyleIdx="6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5A575F-6F27-429B-B109-2BBA920FC19A}" type="pres">
      <dgm:prSet presAssocID="{835D5F6F-266D-423F-88F3-F035ED25C2FB}" presName="childShape" presStyleCnt="0">
        <dgm:presLayoutVars>
          <dgm:chMax val="0"/>
          <dgm:chPref val="0"/>
        </dgm:presLayoutVars>
      </dgm:prSet>
      <dgm:spPr/>
    </dgm:pt>
    <dgm:pt modelId="{FB350A44-6147-47D0-95BC-BF10AD4B5F8D}" type="pres">
      <dgm:prSet presAssocID="{9695E122-0588-44EE-B121-1124C0D1DC12}" presName="childComposite" presStyleCnt="0">
        <dgm:presLayoutVars>
          <dgm:chMax val="0"/>
          <dgm:chPref val="0"/>
        </dgm:presLayoutVars>
      </dgm:prSet>
      <dgm:spPr/>
    </dgm:pt>
    <dgm:pt modelId="{D3F2223E-F8C0-4779-B466-52C82BE77619}" type="pres">
      <dgm:prSet presAssocID="{9695E122-0588-44EE-B121-1124C0D1DC12}" presName="ChildAccent" presStyleLbl="solidFgAcc1" presStyleIdx="5" presStyleCnt="7"/>
      <dgm:spPr/>
    </dgm:pt>
    <dgm:pt modelId="{4A5B611C-EFFC-433C-9429-7009FE085C63}" type="pres">
      <dgm:prSet presAssocID="{9695E122-0588-44EE-B121-1124C0D1DC12}" presName="Child" presStyleLbl="revTx" presStyleIdx="7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F9B2D0B-5EC8-4A0F-9AAA-3D630C39650D}" type="pres">
      <dgm:prSet presAssocID="{5615A964-17F4-4352-BA4E-D43C9E005F24}" presName="childComposite" presStyleCnt="0">
        <dgm:presLayoutVars>
          <dgm:chMax val="0"/>
          <dgm:chPref val="0"/>
        </dgm:presLayoutVars>
      </dgm:prSet>
      <dgm:spPr/>
    </dgm:pt>
    <dgm:pt modelId="{5931A014-0614-4529-994B-AA23BB528A42}" type="pres">
      <dgm:prSet presAssocID="{5615A964-17F4-4352-BA4E-D43C9E005F24}" presName="ChildAccent" presStyleLbl="solidFgAcc1" presStyleIdx="6" presStyleCnt="7"/>
      <dgm:spPr/>
    </dgm:pt>
    <dgm:pt modelId="{6BDB1F01-CFCF-4EF3-96EF-5AAA563861D0}" type="pres">
      <dgm:prSet presAssocID="{5615A964-17F4-4352-BA4E-D43C9E005F24}" presName="Child" presStyleLbl="revTx" presStyleIdx="8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D4D9B63-07CA-40F0-BEC2-497CFC5C3F3B}" type="presOf" srcId="{1224ECEE-085B-4EDE-8360-D6B4221C8211}" destId="{75CC44CE-3DE5-4A85-A787-8207371F1EA0}" srcOrd="0" destOrd="0" presId="urn:microsoft.com/office/officeart/2008/layout/SquareAccentList"/>
    <dgm:cxn modelId="{0EDDB106-6F57-4E9E-93D7-CA848BB9A9DF}" srcId="{E78EE373-1D38-4A1B-B513-2F9E93B37BAB}" destId="{DC8877DB-F68E-4F24-A7C0-DA52A3343F30}" srcOrd="4" destOrd="0" parTransId="{C5FC576D-634C-44CA-B0FD-416D9CE69DBC}" sibTransId="{57CFE9C2-FC41-4B83-BC26-E846F99E222B}"/>
    <dgm:cxn modelId="{0971F645-378D-4948-B261-72537C094A69}" type="presOf" srcId="{9695E122-0588-44EE-B121-1124C0D1DC12}" destId="{4A5B611C-EFFC-433C-9429-7009FE085C63}" srcOrd="0" destOrd="0" presId="urn:microsoft.com/office/officeart/2008/layout/SquareAccentList"/>
    <dgm:cxn modelId="{D58B692C-5FEF-436D-AD8C-13B1797571D5}" type="presOf" srcId="{5615A964-17F4-4352-BA4E-D43C9E005F24}" destId="{6BDB1F01-CFCF-4EF3-96EF-5AAA563861D0}" srcOrd="0" destOrd="0" presId="urn:microsoft.com/office/officeart/2008/layout/SquareAccentList"/>
    <dgm:cxn modelId="{AF32E941-56C2-43FB-9084-D8FDE5381FA4}" srcId="{E78EE373-1D38-4A1B-B513-2F9E93B37BAB}" destId="{D2883450-AD28-4813-A196-9EA7CF3D6F0A}" srcOrd="0" destOrd="0" parTransId="{93F97135-5984-4F6B-84A9-7813F06F2A34}" sibTransId="{B44DCDE5-19BD-4F1C-A821-FCC096411884}"/>
    <dgm:cxn modelId="{775C3A42-638F-4EFB-B817-6082F38048A7}" type="presOf" srcId="{835D5F6F-266D-423F-88F3-F035ED25C2FB}" destId="{9BC89B8F-E272-491F-9E42-1C8ADAD02E08}" srcOrd="0" destOrd="0" presId="urn:microsoft.com/office/officeart/2008/layout/SquareAccentList"/>
    <dgm:cxn modelId="{56969FE8-077C-4513-9923-E5E6C7353E63}" srcId="{835D5F6F-266D-423F-88F3-F035ED25C2FB}" destId="{5615A964-17F4-4352-BA4E-D43C9E005F24}" srcOrd="1" destOrd="0" parTransId="{CA350FCE-F3E6-4EC6-80DB-CC014E133F86}" sibTransId="{903EE30B-2EDE-4FE5-B1A9-DA92D15EA915}"/>
    <dgm:cxn modelId="{8A477D34-3E48-4909-8272-147034C7F6A7}" type="presOf" srcId="{C98123B7-5EB4-43C7-B796-E62E1A9A33E8}" destId="{36F9089F-4889-4F34-A4B6-CCAB6B638DC4}" srcOrd="0" destOrd="0" presId="urn:microsoft.com/office/officeart/2008/layout/SquareAccentList"/>
    <dgm:cxn modelId="{9ECDD5BA-460A-4FB0-963C-027F91AF5762}" type="presOf" srcId="{B6B942E1-9FFA-4A61-9FB8-566848882A10}" destId="{349781C0-3177-45C4-90E1-A9F235CB4A2A}" srcOrd="0" destOrd="0" presId="urn:microsoft.com/office/officeart/2008/layout/SquareAccentList"/>
    <dgm:cxn modelId="{9BB245F7-E9D9-44AB-BE7B-4BA862F6BF9E}" srcId="{1224ECEE-085B-4EDE-8360-D6B4221C8211}" destId="{E78EE373-1D38-4A1B-B513-2F9E93B37BAB}" srcOrd="0" destOrd="0" parTransId="{F68F7B5C-DE01-42BD-ACC8-BC3F13F6CD08}" sibTransId="{4B1D2F61-29B1-45F5-A44B-EADB3D87FDD6}"/>
    <dgm:cxn modelId="{B9E46E02-A4FE-4814-8763-8830ACBAF732}" srcId="{835D5F6F-266D-423F-88F3-F035ED25C2FB}" destId="{9695E122-0588-44EE-B121-1124C0D1DC12}" srcOrd="0" destOrd="0" parTransId="{D7CA1DF4-B6FC-4111-827E-B0A380C1E856}" sibTransId="{DC4E2CA3-574A-4E7A-824E-9F56CCE0BD3E}"/>
    <dgm:cxn modelId="{9753929F-55B4-4FCD-89C2-338AE1A441DB}" type="presOf" srcId="{DC8877DB-F68E-4F24-A7C0-DA52A3343F30}" destId="{627192E1-E3FC-46F2-A0CE-56CE7CB95497}" srcOrd="0" destOrd="0" presId="urn:microsoft.com/office/officeart/2008/layout/SquareAccentList"/>
    <dgm:cxn modelId="{C350EA9B-AFF4-441C-9491-8011FE5A28EC}" type="presOf" srcId="{D2883450-AD28-4813-A196-9EA7CF3D6F0A}" destId="{153C937E-FF8A-41B5-B770-724EBD1170D3}" srcOrd="0" destOrd="0" presId="urn:microsoft.com/office/officeart/2008/layout/SquareAccentList"/>
    <dgm:cxn modelId="{5950A5BA-E28E-4661-9624-2FB8E11E60A3}" srcId="{E78EE373-1D38-4A1B-B513-2F9E93B37BAB}" destId="{C98123B7-5EB4-43C7-B796-E62E1A9A33E8}" srcOrd="1" destOrd="0" parTransId="{24EA05A5-3E5D-452C-85D8-FB7C813D939B}" sibTransId="{19F2D3EC-A82D-4264-9DDB-0582D15E4FD5}"/>
    <dgm:cxn modelId="{00C8B194-93C1-4DB7-B311-BF7694AE0D62}" srcId="{E78EE373-1D38-4A1B-B513-2F9E93B37BAB}" destId="{B6B942E1-9FFA-4A61-9FB8-566848882A10}" srcOrd="3" destOrd="0" parTransId="{7E4E564D-C5AF-45C8-9D7F-24B8D10344EA}" sibTransId="{E471ACA8-991F-4252-90A0-8FD2C7134AD7}"/>
    <dgm:cxn modelId="{21BF473A-4AE8-40B6-932B-6FCF93C68AF9}" srcId="{E78EE373-1D38-4A1B-B513-2F9E93B37BAB}" destId="{B6711F78-A72A-42EC-B40E-1D0F91EC424E}" srcOrd="2" destOrd="0" parTransId="{75B3CE09-F442-4308-AAC7-2A530A47765A}" sibTransId="{17A2B968-C968-4D16-AABE-68FC5AAAA4C3}"/>
    <dgm:cxn modelId="{2B59AE71-1C42-483D-9A8A-273B42CB2635}" type="presOf" srcId="{E78EE373-1D38-4A1B-B513-2F9E93B37BAB}" destId="{3AC138CE-656B-4ADA-982D-0F9FE7B1E3C9}" srcOrd="0" destOrd="0" presId="urn:microsoft.com/office/officeart/2008/layout/SquareAccentList"/>
    <dgm:cxn modelId="{AB0F99CD-D0A6-41BE-ACD9-DAE0482E5A3D}" type="presOf" srcId="{B6711F78-A72A-42EC-B40E-1D0F91EC424E}" destId="{F164706D-4F91-45DA-9C42-32B3A2E67F0A}" srcOrd="0" destOrd="0" presId="urn:microsoft.com/office/officeart/2008/layout/SquareAccentList"/>
    <dgm:cxn modelId="{33BC6BB4-E8FE-4588-91F1-C8C6D2DC251B}" srcId="{1224ECEE-085B-4EDE-8360-D6B4221C8211}" destId="{835D5F6F-266D-423F-88F3-F035ED25C2FB}" srcOrd="1" destOrd="0" parTransId="{885DD9F1-F6F4-4F02-868B-F7AEFCAC8AD7}" sibTransId="{BDDB3DAE-C38C-45C4-B1CA-B4758AE49A19}"/>
    <dgm:cxn modelId="{3C30048B-47BA-46BA-ABD4-1C9900E6D302}" type="presParOf" srcId="{75CC44CE-3DE5-4A85-A787-8207371F1EA0}" destId="{86ED7F93-A285-402C-A00C-F594946D9190}" srcOrd="0" destOrd="0" presId="urn:microsoft.com/office/officeart/2008/layout/SquareAccentList"/>
    <dgm:cxn modelId="{C298D43F-5A6A-4729-B75C-8481F17B9FEA}" type="presParOf" srcId="{86ED7F93-A285-402C-A00C-F594946D9190}" destId="{332AC5BB-F92A-448E-8A9A-D6CB68A2D740}" srcOrd="0" destOrd="0" presId="urn:microsoft.com/office/officeart/2008/layout/SquareAccentList"/>
    <dgm:cxn modelId="{8F7B415B-A2B8-499A-B97F-2F28233F42D9}" type="presParOf" srcId="{332AC5BB-F92A-448E-8A9A-D6CB68A2D740}" destId="{73FB69AF-3841-4A09-B34B-7131484789F6}" srcOrd="0" destOrd="0" presId="urn:microsoft.com/office/officeart/2008/layout/SquareAccentList"/>
    <dgm:cxn modelId="{483943B2-B328-4EB9-ABB8-4DCB6D589EE3}" type="presParOf" srcId="{332AC5BB-F92A-448E-8A9A-D6CB68A2D740}" destId="{D79941D0-AB07-479E-BBB1-F2A07EB15CBD}" srcOrd="1" destOrd="0" presId="urn:microsoft.com/office/officeart/2008/layout/SquareAccentList"/>
    <dgm:cxn modelId="{13E09B21-93A8-41C6-8E7C-1F1B1F71DCBA}" type="presParOf" srcId="{332AC5BB-F92A-448E-8A9A-D6CB68A2D740}" destId="{3AC138CE-656B-4ADA-982D-0F9FE7B1E3C9}" srcOrd="2" destOrd="0" presId="urn:microsoft.com/office/officeart/2008/layout/SquareAccentList"/>
    <dgm:cxn modelId="{25E66C03-E709-4307-8328-46EAFC81195C}" type="presParOf" srcId="{86ED7F93-A285-402C-A00C-F594946D9190}" destId="{78CFFE6B-FCBA-4E4D-B2E9-A544AE2A74AD}" srcOrd="1" destOrd="0" presId="urn:microsoft.com/office/officeart/2008/layout/SquareAccentList"/>
    <dgm:cxn modelId="{1D35E40E-DFFC-46DB-AAE1-7B491CD15C41}" type="presParOf" srcId="{78CFFE6B-FCBA-4E4D-B2E9-A544AE2A74AD}" destId="{0C4F4FB1-CB8F-43A0-A424-EAADD85FE6D6}" srcOrd="0" destOrd="0" presId="urn:microsoft.com/office/officeart/2008/layout/SquareAccentList"/>
    <dgm:cxn modelId="{BF08BDE2-2C18-422B-9CEA-6CD115D060AD}" type="presParOf" srcId="{0C4F4FB1-CB8F-43A0-A424-EAADD85FE6D6}" destId="{24FD1B4B-45F9-480C-8DB6-27AA38767C5E}" srcOrd="0" destOrd="0" presId="urn:microsoft.com/office/officeart/2008/layout/SquareAccentList"/>
    <dgm:cxn modelId="{05BDEE10-631D-46C7-ABB6-9B7AAA736337}" type="presParOf" srcId="{0C4F4FB1-CB8F-43A0-A424-EAADD85FE6D6}" destId="{153C937E-FF8A-41B5-B770-724EBD1170D3}" srcOrd="1" destOrd="0" presId="urn:microsoft.com/office/officeart/2008/layout/SquareAccentList"/>
    <dgm:cxn modelId="{BB9015B1-D2E1-4796-81B9-5C52814905BD}" type="presParOf" srcId="{78CFFE6B-FCBA-4E4D-B2E9-A544AE2A74AD}" destId="{35D0DC15-DB78-4146-9B18-F6F248DEBF12}" srcOrd="1" destOrd="0" presId="urn:microsoft.com/office/officeart/2008/layout/SquareAccentList"/>
    <dgm:cxn modelId="{0557CF19-AB92-48DE-8B08-80E3D08DF3B1}" type="presParOf" srcId="{35D0DC15-DB78-4146-9B18-F6F248DEBF12}" destId="{6A7775FD-2E5D-42DE-960D-89B821D09A65}" srcOrd="0" destOrd="0" presId="urn:microsoft.com/office/officeart/2008/layout/SquareAccentList"/>
    <dgm:cxn modelId="{C30BACD8-038C-43BA-9019-4A1AAA190F73}" type="presParOf" srcId="{35D0DC15-DB78-4146-9B18-F6F248DEBF12}" destId="{36F9089F-4889-4F34-A4B6-CCAB6B638DC4}" srcOrd="1" destOrd="0" presId="urn:microsoft.com/office/officeart/2008/layout/SquareAccentList"/>
    <dgm:cxn modelId="{A7B04DA7-601F-4DB6-BD58-94462D0251F9}" type="presParOf" srcId="{78CFFE6B-FCBA-4E4D-B2E9-A544AE2A74AD}" destId="{B2862896-F480-4B27-BA2F-86190D80936A}" srcOrd="2" destOrd="0" presId="urn:microsoft.com/office/officeart/2008/layout/SquareAccentList"/>
    <dgm:cxn modelId="{94A72933-5320-450E-918E-18933A64CDEC}" type="presParOf" srcId="{B2862896-F480-4B27-BA2F-86190D80936A}" destId="{32EF0577-27E7-4187-BEB8-67F5CA0126AA}" srcOrd="0" destOrd="0" presId="urn:microsoft.com/office/officeart/2008/layout/SquareAccentList"/>
    <dgm:cxn modelId="{30B6AD6E-3198-4D91-94BD-10A7F1BE91EE}" type="presParOf" srcId="{B2862896-F480-4B27-BA2F-86190D80936A}" destId="{F164706D-4F91-45DA-9C42-32B3A2E67F0A}" srcOrd="1" destOrd="0" presId="urn:microsoft.com/office/officeart/2008/layout/SquareAccentList"/>
    <dgm:cxn modelId="{E98C2714-01D2-47BE-8E65-926247B8BA88}" type="presParOf" srcId="{78CFFE6B-FCBA-4E4D-B2E9-A544AE2A74AD}" destId="{6083DCBE-C5E9-474F-958E-A0CBA3FA60B4}" srcOrd="3" destOrd="0" presId="urn:microsoft.com/office/officeart/2008/layout/SquareAccentList"/>
    <dgm:cxn modelId="{0C9F90DB-D08A-4884-9543-F90CBCA0A81B}" type="presParOf" srcId="{6083DCBE-C5E9-474F-958E-A0CBA3FA60B4}" destId="{E1AC5967-7367-4ABA-8589-1CE6D2CE6F2D}" srcOrd="0" destOrd="0" presId="urn:microsoft.com/office/officeart/2008/layout/SquareAccentList"/>
    <dgm:cxn modelId="{E381038B-EAC0-4991-8B4A-DEA38C70B065}" type="presParOf" srcId="{6083DCBE-C5E9-474F-958E-A0CBA3FA60B4}" destId="{349781C0-3177-45C4-90E1-A9F235CB4A2A}" srcOrd="1" destOrd="0" presId="urn:microsoft.com/office/officeart/2008/layout/SquareAccentList"/>
    <dgm:cxn modelId="{6F650812-4195-41F2-87CC-0C7D1E794A2A}" type="presParOf" srcId="{78CFFE6B-FCBA-4E4D-B2E9-A544AE2A74AD}" destId="{2966E4B6-83A0-4338-B927-A3ACD30DBD5F}" srcOrd="4" destOrd="0" presId="urn:microsoft.com/office/officeart/2008/layout/SquareAccentList"/>
    <dgm:cxn modelId="{27E7C48D-8B27-43D4-9AEF-5B65706B524C}" type="presParOf" srcId="{2966E4B6-83A0-4338-B927-A3ACD30DBD5F}" destId="{29A67072-2C4F-43A5-9F78-1906E029EC19}" srcOrd="0" destOrd="0" presId="urn:microsoft.com/office/officeart/2008/layout/SquareAccentList"/>
    <dgm:cxn modelId="{5F4FC13A-4425-4AB0-97C3-4659F640F0F2}" type="presParOf" srcId="{2966E4B6-83A0-4338-B927-A3ACD30DBD5F}" destId="{627192E1-E3FC-46F2-A0CE-56CE7CB95497}" srcOrd="1" destOrd="0" presId="urn:microsoft.com/office/officeart/2008/layout/SquareAccentList"/>
    <dgm:cxn modelId="{E8BB04DC-DD55-4A72-8A78-5B8B42919664}" type="presParOf" srcId="{75CC44CE-3DE5-4A85-A787-8207371F1EA0}" destId="{7D4ED66D-7F22-4CA5-BD8D-CC0EE05515F4}" srcOrd="1" destOrd="0" presId="urn:microsoft.com/office/officeart/2008/layout/SquareAccentList"/>
    <dgm:cxn modelId="{C6801223-1E7C-4C87-8253-4AA20935E781}" type="presParOf" srcId="{7D4ED66D-7F22-4CA5-BD8D-CC0EE05515F4}" destId="{E8F7B022-85E6-4AE1-85CA-AA82F8297AE0}" srcOrd="0" destOrd="0" presId="urn:microsoft.com/office/officeart/2008/layout/SquareAccentList"/>
    <dgm:cxn modelId="{9408440A-DDDB-450E-987A-6C59E60B6A19}" type="presParOf" srcId="{E8F7B022-85E6-4AE1-85CA-AA82F8297AE0}" destId="{C28036D5-E60E-4884-9C2D-294913A09274}" srcOrd="0" destOrd="0" presId="urn:microsoft.com/office/officeart/2008/layout/SquareAccentList"/>
    <dgm:cxn modelId="{5ED63055-645E-4F91-BF47-2316A14B7324}" type="presParOf" srcId="{E8F7B022-85E6-4AE1-85CA-AA82F8297AE0}" destId="{AAC948A2-36D3-4D0A-8BDF-F747E502CA99}" srcOrd="1" destOrd="0" presId="urn:microsoft.com/office/officeart/2008/layout/SquareAccentList"/>
    <dgm:cxn modelId="{E1953204-60B0-47D8-BF03-EA1F3E1923F6}" type="presParOf" srcId="{E8F7B022-85E6-4AE1-85CA-AA82F8297AE0}" destId="{9BC89B8F-E272-491F-9E42-1C8ADAD02E08}" srcOrd="2" destOrd="0" presId="urn:microsoft.com/office/officeart/2008/layout/SquareAccentList"/>
    <dgm:cxn modelId="{D6CEA5CB-396A-4946-ACFA-AD2402DC47EF}" type="presParOf" srcId="{7D4ED66D-7F22-4CA5-BD8D-CC0EE05515F4}" destId="{D95A575F-6F27-429B-B109-2BBA920FC19A}" srcOrd="1" destOrd="0" presId="urn:microsoft.com/office/officeart/2008/layout/SquareAccentList"/>
    <dgm:cxn modelId="{F1222E32-01A3-4FEF-99D8-EC9BE79E3E1C}" type="presParOf" srcId="{D95A575F-6F27-429B-B109-2BBA920FC19A}" destId="{FB350A44-6147-47D0-95BC-BF10AD4B5F8D}" srcOrd="0" destOrd="0" presId="urn:microsoft.com/office/officeart/2008/layout/SquareAccentList"/>
    <dgm:cxn modelId="{A4AD32C5-654B-498D-B753-0D85B176C9E7}" type="presParOf" srcId="{FB350A44-6147-47D0-95BC-BF10AD4B5F8D}" destId="{D3F2223E-F8C0-4779-B466-52C82BE77619}" srcOrd="0" destOrd="0" presId="urn:microsoft.com/office/officeart/2008/layout/SquareAccentList"/>
    <dgm:cxn modelId="{2F7E151A-A50B-4298-BD3B-7E9D4ED44CD3}" type="presParOf" srcId="{FB350A44-6147-47D0-95BC-BF10AD4B5F8D}" destId="{4A5B611C-EFFC-433C-9429-7009FE085C63}" srcOrd="1" destOrd="0" presId="urn:microsoft.com/office/officeart/2008/layout/SquareAccentList"/>
    <dgm:cxn modelId="{23431C92-F921-4F1E-9A55-76A74E683CF6}" type="presParOf" srcId="{D95A575F-6F27-429B-B109-2BBA920FC19A}" destId="{3F9B2D0B-5EC8-4A0F-9AAA-3D630C39650D}" srcOrd="1" destOrd="0" presId="urn:microsoft.com/office/officeart/2008/layout/SquareAccentList"/>
    <dgm:cxn modelId="{914B5BD4-CB79-4021-ACAC-A71C541EBCAE}" type="presParOf" srcId="{3F9B2D0B-5EC8-4A0F-9AAA-3D630C39650D}" destId="{5931A014-0614-4529-994B-AA23BB528A42}" srcOrd="0" destOrd="0" presId="urn:microsoft.com/office/officeart/2008/layout/SquareAccentList"/>
    <dgm:cxn modelId="{4A4A0BB5-D9B2-44C7-A36A-FE0FEC02120F}" type="presParOf" srcId="{3F9B2D0B-5EC8-4A0F-9AAA-3D630C39650D}" destId="{6BDB1F01-CFCF-4EF3-96EF-5AAA563861D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9CC55636-2CE0-407F-BC40-F3CD406F5E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EF78394-54E1-4023-8CB4-09E6FB95FFBB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>
          <a:solidFill>
            <a:schemeClr val="bg2">
              <a:lumMod val="90000"/>
              <a:lumOff val="10000"/>
            </a:schemeClr>
          </a:solidFill>
        </a:ln>
      </dgm:spPr>
      <dgm:t>
        <a:bodyPr/>
        <a:lstStyle/>
        <a:p>
          <a:pPr algn="ctr"/>
          <a:r>
            <a:rPr lang="hr-HR" sz="36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RAK DEBELOG CRIJEVA</a:t>
          </a:r>
          <a:endParaRPr lang="hr-HR" sz="3600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692B42E5-5F74-4F5E-88B5-45C3444DAD85}" type="parTrans" cxnId="{DAD68F46-61F7-4D54-BA6A-62DFD9C5499A}">
      <dgm:prSet/>
      <dgm:spPr/>
      <dgm:t>
        <a:bodyPr/>
        <a:lstStyle/>
        <a:p>
          <a:endParaRPr lang="hr-HR"/>
        </a:p>
      </dgm:t>
    </dgm:pt>
    <dgm:pt modelId="{147903D9-1C42-4374-93EC-6E8F67E580AF}" type="sibTrans" cxnId="{DAD68F46-61F7-4D54-BA6A-62DFD9C5499A}">
      <dgm:prSet/>
      <dgm:spPr/>
      <dgm:t>
        <a:bodyPr/>
        <a:lstStyle/>
        <a:p>
          <a:endParaRPr lang="hr-HR"/>
        </a:p>
      </dgm:t>
    </dgm:pt>
    <dgm:pt modelId="{BC311EFE-A0B3-429F-ACF3-462141538592}" type="pres">
      <dgm:prSet presAssocID="{9CC55636-2CE0-407F-BC40-F3CD406F5E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397E0B1-66DC-4D7A-9C1C-6497335188A3}" type="pres">
      <dgm:prSet presAssocID="{4EF78394-54E1-4023-8CB4-09E6FB95FFBB}" presName="parentText" presStyleLbl="node1" presStyleIdx="0" presStyleCnt="1" custScaleY="83791" custLinFactNeighborX="-1770" custLinFactNeighborY="-1728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AD68F46-61F7-4D54-BA6A-62DFD9C5499A}" srcId="{9CC55636-2CE0-407F-BC40-F3CD406F5E16}" destId="{4EF78394-54E1-4023-8CB4-09E6FB95FFBB}" srcOrd="0" destOrd="0" parTransId="{692B42E5-5F74-4F5E-88B5-45C3444DAD85}" sibTransId="{147903D9-1C42-4374-93EC-6E8F67E580AF}"/>
    <dgm:cxn modelId="{CEAB414C-D67B-496F-8E3C-16B3A7ED2740}" type="presOf" srcId="{4EF78394-54E1-4023-8CB4-09E6FB95FFBB}" destId="{D397E0B1-66DC-4D7A-9C1C-6497335188A3}" srcOrd="0" destOrd="0" presId="urn:microsoft.com/office/officeart/2005/8/layout/vList2"/>
    <dgm:cxn modelId="{DB332F06-5FCF-4C6A-8814-3D0B4E6DAC5A}" type="presOf" srcId="{9CC55636-2CE0-407F-BC40-F3CD406F5E16}" destId="{BC311EFE-A0B3-429F-ACF3-462141538592}" srcOrd="0" destOrd="0" presId="urn:microsoft.com/office/officeart/2005/8/layout/vList2"/>
    <dgm:cxn modelId="{BF954717-C26D-4131-9477-F720A8A04062}" type="presParOf" srcId="{BC311EFE-A0B3-429F-ACF3-462141538592}" destId="{D397E0B1-66DC-4D7A-9C1C-6497335188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965F97-5BF4-4337-A685-28B51582B514}" type="doc">
      <dgm:prSet loTypeId="urn:microsoft.com/office/officeart/2005/8/layout/process4" loCatId="process" qsTypeId="urn:microsoft.com/office/officeart/2005/8/quickstyle/3d7" qsCatId="3D" csTypeId="urn:microsoft.com/office/officeart/2005/8/colors/accent0_2" csCatId="mainScheme" phldr="1"/>
      <dgm:spPr/>
      <dgm:t>
        <a:bodyPr/>
        <a:lstStyle/>
        <a:p>
          <a:endParaRPr lang="hr-HR"/>
        </a:p>
      </dgm:t>
    </dgm:pt>
    <dgm:pt modelId="{84C6D1EC-71C3-48BD-916A-B875DD1CCDC2}">
      <dgm:prSet phldrT="[Text]" custT="1"/>
      <dgm:spPr/>
      <dgm:t>
        <a:bodyPr/>
        <a:lstStyle/>
        <a:p>
          <a:r>
            <a:rPr lang="hr-HR" sz="2000" b="0" dirty="0" smtClean="0">
              <a:latin typeface="+mn-lt"/>
            </a:rPr>
            <a:t>    prva kombinirana OHC odobrena 1960</a:t>
          </a:r>
          <a:endParaRPr lang="hr-HR" sz="2000" b="0" dirty="0">
            <a:latin typeface="+mn-lt"/>
          </a:endParaRPr>
        </a:p>
      </dgm:t>
    </dgm:pt>
    <dgm:pt modelId="{8FCF8EA6-18B0-4C0F-ABFF-2261100472C6}" type="parTrans" cxnId="{FF2A7751-1F2B-4EA3-97A1-A8647D8BBCBA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8CFBFE22-4060-4A07-A366-20F8783B3B94}" type="sibTrans" cxnId="{FF2A7751-1F2B-4EA3-97A1-A8647D8BBCBA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4E48049D-F53D-4565-A9D0-6855C35DC023}">
      <dgm:prSet phldrT="[Text]" custT="1"/>
      <dgm:spPr/>
      <dgm:t>
        <a:bodyPr/>
        <a:lstStyle/>
        <a:p>
          <a:r>
            <a:rPr lang="pt-BR" sz="2000" b="0" smtClean="0">
              <a:latin typeface="+mn-lt"/>
            </a:rPr>
            <a:t>plućna embolija s OHC 1961</a:t>
          </a:r>
          <a:endParaRPr lang="hr-HR" sz="2000" b="0" dirty="0">
            <a:latin typeface="+mn-lt"/>
          </a:endParaRPr>
        </a:p>
      </dgm:t>
    </dgm:pt>
    <dgm:pt modelId="{F342D333-4D74-4D59-B2D6-747EA8AADFF5}" type="parTrans" cxnId="{5154D078-DC20-430D-A306-515F18CFBA37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B9E48AE5-51B2-4294-9474-194C9C68427B}" type="sibTrans" cxnId="{5154D078-DC20-430D-A306-515F18CFBA37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22DBE233-876C-46A5-9210-F264E7927E4C}">
      <dgm:prSet custT="1"/>
      <dgm:spPr/>
      <dgm:t>
        <a:bodyPr/>
        <a:lstStyle/>
        <a:p>
          <a:r>
            <a:rPr lang="hr-HR" sz="2000" b="0" dirty="0" smtClean="0">
              <a:latin typeface="+mn-lt"/>
            </a:rPr>
            <a:t>Estrogen </a:t>
          </a:r>
          <a:r>
            <a:rPr lang="en-US" sz="2000" b="0" dirty="0" smtClean="0">
              <a:latin typeface="+mn-lt"/>
              <a:sym typeface="Wingdings 3"/>
            </a:rPr>
            <a:t></a:t>
          </a:r>
          <a:r>
            <a:rPr lang="en-US" sz="2000" b="0" dirty="0" smtClean="0">
              <a:latin typeface="+mn-lt"/>
            </a:rPr>
            <a:t> </a:t>
          </a:r>
          <a:r>
            <a:rPr lang="hr-HR" sz="2000" b="0" dirty="0" smtClean="0">
              <a:latin typeface="+mn-lt"/>
            </a:rPr>
            <a:t> 50 </a:t>
          </a:r>
          <a:r>
            <a:rPr lang="hr-HR" sz="2000" b="0" dirty="0" err="1" smtClean="0">
              <a:latin typeface="+mn-lt"/>
            </a:rPr>
            <a:t>μg</a:t>
          </a:r>
          <a:r>
            <a:rPr lang="hr-HR" sz="2000" b="0" dirty="0" smtClean="0">
              <a:latin typeface="+mn-lt"/>
            </a:rPr>
            <a:t> / dan, (20-35μg / dan )</a:t>
          </a:r>
          <a:endParaRPr lang="hr-HR" sz="2000" b="0" dirty="0">
            <a:latin typeface="+mn-lt"/>
          </a:endParaRPr>
        </a:p>
      </dgm:t>
    </dgm:pt>
    <dgm:pt modelId="{5C5B3DA4-D926-4D08-A891-D0FFE3ECE8B6}" type="parTrans" cxnId="{423F323A-9A9C-4C12-A318-5C5B8CAA0184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4A4E4283-CB98-4180-8B82-D921D843C76A}" type="sibTrans" cxnId="{423F323A-9A9C-4C12-A318-5C5B8CAA0184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BA22DE27-4491-44EA-9FE7-A275845AD9EC}">
      <dgm:prSet custT="1"/>
      <dgm:spPr/>
      <dgm:t>
        <a:bodyPr/>
        <a:lstStyle/>
        <a:p>
          <a:r>
            <a:rPr lang="hr-HR" sz="2000" b="0" smtClean="0">
              <a:latin typeface="+mn-lt"/>
            </a:rPr>
            <a:t>Progesteron </a:t>
          </a:r>
          <a:r>
            <a:rPr lang="en-US" sz="2000" b="0" smtClean="0">
              <a:latin typeface="+mn-lt"/>
              <a:sym typeface="Wingdings 3"/>
            </a:rPr>
            <a:t></a:t>
          </a:r>
          <a:r>
            <a:rPr lang="en-US" sz="2000" b="0" smtClean="0">
              <a:latin typeface="+mn-lt"/>
            </a:rPr>
            <a:t> 0.05mg – 1mg</a:t>
          </a:r>
          <a:endParaRPr lang="hr-HR" sz="2000" b="0" dirty="0">
            <a:latin typeface="+mn-lt"/>
          </a:endParaRPr>
        </a:p>
      </dgm:t>
    </dgm:pt>
    <dgm:pt modelId="{4B0D4579-12C2-486E-B419-87F1CFD63D21}" type="parTrans" cxnId="{79786CE4-4C89-4CFC-B8C8-55712379C989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43BDEB89-8D7F-41BE-AC12-2B658703A9A5}" type="sibTrans" cxnId="{79786CE4-4C89-4CFC-B8C8-55712379C989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C9872DEE-3E96-4B29-84BB-3BA95DBA4355}">
      <dgm:prSet custT="1"/>
      <dgm:spPr/>
      <dgm:t>
        <a:bodyPr/>
        <a:lstStyle/>
        <a:p>
          <a:r>
            <a:rPr lang="hr-HR" sz="2000" b="0" smtClean="0">
              <a:latin typeface="+mn-lt"/>
            </a:rPr>
            <a:t>promjene u sastvu OHC</a:t>
          </a:r>
          <a:endParaRPr lang="hr-HR" sz="2000" b="0" dirty="0">
            <a:latin typeface="+mn-lt"/>
          </a:endParaRPr>
        </a:p>
      </dgm:t>
    </dgm:pt>
    <dgm:pt modelId="{898EA417-F13E-4567-911E-01E8066495D6}" type="parTrans" cxnId="{0EEC5912-EFA5-46E2-BB6A-C804B92C965C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3341BF19-873C-48FB-9AA1-B079EC9224DF}" type="sibTrans" cxnId="{0EEC5912-EFA5-46E2-BB6A-C804B92C965C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11C9FD9D-9DF6-4114-BDE0-CFDB3B46ABE1}">
      <dgm:prSet custT="1"/>
      <dgm:spPr/>
      <dgm:t>
        <a:bodyPr/>
        <a:lstStyle/>
        <a:p>
          <a:r>
            <a:rPr lang="hr-HR" sz="2000" b="0" dirty="0" smtClean="0">
              <a:latin typeface="+mn-lt"/>
            </a:rPr>
            <a:t>estrogen ↓ + </a:t>
          </a:r>
          <a:r>
            <a:rPr lang="it-IT" sz="2000" b="0" dirty="0" smtClean="0">
              <a:latin typeface="+mn-lt"/>
            </a:rPr>
            <a:t>progesteroni </a:t>
          </a:r>
          <a:r>
            <a:rPr lang="it-IT" sz="2000" b="0" dirty="0" err="1" smtClean="0">
              <a:latin typeface="+mn-lt"/>
            </a:rPr>
            <a:t>različite</a:t>
          </a:r>
          <a:r>
            <a:rPr lang="it-IT" sz="2000" b="0" dirty="0" smtClean="0">
              <a:latin typeface="+mn-lt"/>
            </a:rPr>
            <a:t> </a:t>
          </a:r>
          <a:r>
            <a:rPr lang="it-IT" sz="2000" b="0" dirty="0" err="1" smtClean="0">
              <a:latin typeface="+mn-lt"/>
            </a:rPr>
            <a:t>potentnosti</a:t>
          </a:r>
          <a:r>
            <a:rPr lang="it-IT" sz="2000" b="0" dirty="0" smtClean="0">
              <a:latin typeface="+mn-lt"/>
            </a:rPr>
            <a:t> –</a:t>
          </a:r>
          <a:r>
            <a:rPr lang="hr-HR" sz="2000" b="0" dirty="0" smtClean="0">
              <a:latin typeface="+mn-lt"/>
            </a:rPr>
            <a:t> </a:t>
          </a:r>
          <a:r>
            <a:rPr lang="it-IT" sz="2000" b="0" dirty="0" err="1" smtClean="0">
              <a:latin typeface="+mn-lt"/>
            </a:rPr>
            <a:t>blagotvorni</a:t>
          </a:r>
          <a:r>
            <a:rPr lang="it-IT" sz="2000" b="0" dirty="0" smtClean="0">
              <a:latin typeface="+mn-lt"/>
            </a:rPr>
            <a:t> </a:t>
          </a:r>
          <a:r>
            <a:rPr lang="it-IT" sz="2000" b="0" dirty="0" err="1" smtClean="0">
              <a:latin typeface="+mn-lt"/>
            </a:rPr>
            <a:t>učinak</a:t>
          </a:r>
          <a:endParaRPr lang="hr-HR" sz="2000" b="0" dirty="0">
            <a:latin typeface="+mn-lt"/>
          </a:endParaRPr>
        </a:p>
      </dgm:t>
    </dgm:pt>
    <dgm:pt modelId="{5FEED1AF-0604-4C8A-8A90-B96505F6497F}" type="parTrans" cxnId="{1648829F-8514-43AB-ADFE-496DEF903803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AA14FE36-BEA4-49BF-A271-934D5535FC2A}" type="sibTrans" cxnId="{1648829F-8514-43AB-ADFE-496DEF903803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33FAA057-046C-4DBE-A2E4-9DB7D19CFCAE}">
      <dgm:prSet custT="1"/>
      <dgm:spPr/>
      <dgm:t>
        <a:bodyPr/>
        <a:lstStyle/>
        <a:p>
          <a:r>
            <a:rPr lang="it-IT" sz="2000" b="0" smtClean="0">
              <a:latin typeface="+mn-lt"/>
            </a:rPr>
            <a:t>estradiol valerat i /</a:t>
          </a:r>
          <a:r>
            <a:rPr lang="hr-HR" sz="2000" b="0" smtClean="0">
              <a:latin typeface="+mn-lt"/>
            </a:rPr>
            <a:t> </a:t>
          </a:r>
          <a:r>
            <a:rPr lang="it-IT" sz="2000" b="0" smtClean="0">
              <a:latin typeface="+mn-lt"/>
            </a:rPr>
            <a:t>ili mikronizirani estradiol</a:t>
          </a:r>
          <a:endParaRPr lang="hr-HR" sz="2000" b="0" dirty="0">
            <a:latin typeface="+mn-lt"/>
          </a:endParaRPr>
        </a:p>
      </dgm:t>
    </dgm:pt>
    <dgm:pt modelId="{5E3F8370-F990-403A-BB48-DA5017112DE9}" type="parTrans" cxnId="{26AB5DA9-6245-4675-9502-0F1FC64FF00A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4296D5DA-C91E-48EE-A4B2-C03FCB22583F}" type="sibTrans" cxnId="{26AB5DA9-6245-4675-9502-0F1FC64FF00A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5A05E24C-E66B-4B40-8EB9-89447E2E1126}" type="pres">
      <dgm:prSet presAssocID="{18965F97-5BF4-4337-A685-28B51582B5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0AC82BD-54B4-4606-B218-FE2FB1BEBFBF}" type="pres">
      <dgm:prSet presAssocID="{33FAA057-046C-4DBE-A2E4-9DB7D19CFCAE}" presName="boxAndChildren" presStyleCnt="0"/>
      <dgm:spPr/>
      <dgm:t>
        <a:bodyPr/>
        <a:lstStyle/>
        <a:p>
          <a:endParaRPr lang="hr-HR"/>
        </a:p>
      </dgm:t>
    </dgm:pt>
    <dgm:pt modelId="{B8A79587-7E74-4220-915D-0F132CB137DF}" type="pres">
      <dgm:prSet presAssocID="{33FAA057-046C-4DBE-A2E4-9DB7D19CFCAE}" presName="parentTextBox" presStyleLbl="node1" presStyleIdx="0" presStyleCnt="7"/>
      <dgm:spPr/>
      <dgm:t>
        <a:bodyPr/>
        <a:lstStyle/>
        <a:p>
          <a:endParaRPr lang="hr-HR"/>
        </a:p>
      </dgm:t>
    </dgm:pt>
    <dgm:pt modelId="{7E0E6CA2-FF2B-4D6D-BE8B-737CE1212FDE}" type="pres">
      <dgm:prSet presAssocID="{AA14FE36-BEA4-49BF-A271-934D5535FC2A}" presName="sp" presStyleCnt="0"/>
      <dgm:spPr/>
      <dgm:t>
        <a:bodyPr/>
        <a:lstStyle/>
        <a:p>
          <a:endParaRPr lang="hr-HR"/>
        </a:p>
      </dgm:t>
    </dgm:pt>
    <dgm:pt modelId="{C6D67A3C-BAA2-4969-A1FD-4C8E83E3EAEE}" type="pres">
      <dgm:prSet presAssocID="{11C9FD9D-9DF6-4114-BDE0-CFDB3B46ABE1}" presName="arrowAndChildren" presStyleCnt="0"/>
      <dgm:spPr/>
      <dgm:t>
        <a:bodyPr/>
        <a:lstStyle/>
        <a:p>
          <a:endParaRPr lang="hr-HR"/>
        </a:p>
      </dgm:t>
    </dgm:pt>
    <dgm:pt modelId="{F4E8281B-B53F-4C38-884D-ADF2E74DB571}" type="pres">
      <dgm:prSet presAssocID="{11C9FD9D-9DF6-4114-BDE0-CFDB3B46ABE1}" presName="parentTextArrow" presStyleLbl="node1" presStyleIdx="1" presStyleCnt="7"/>
      <dgm:spPr/>
      <dgm:t>
        <a:bodyPr/>
        <a:lstStyle/>
        <a:p>
          <a:endParaRPr lang="hr-HR"/>
        </a:p>
      </dgm:t>
    </dgm:pt>
    <dgm:pt modelId="{85662D91-3052-48FC-9BA9-1056A08897CD}" type="pres">
      <dgm:prSet presAssocID="{3341BF19-873C-48FB-9AA1-B079EC9224DF}" presName="sp" presStyleCnt="0"/>
      <dgm:spPr/>
      <dgm:t>
        <a:bodyPr/>
        <a:lstStyle/>
        <a:p>
          <a:endParaRPr lang="hr-HR"/>
        </a:p>
      </dgm:t>
    </dgm:pt>
    <dgm:pt modelId="{C0D9FACC-F577-403B-B726-DACA6F8CE268}" type="pres">
      <dgm:prSet presAssocID="{C9872DEE-3E96-4B29-84BB-3BA95DBA4355}" presName="arrowAndChildren" presStyleCnt="0"/>
      <dgm:spPr/>
      <dgm:t>
        <a:bodyPr/>
        <a:lstStyle/>
        <a:p>
          <a:endParaRPr lang="hr-HR"/>
        </a:p>
      </dgm:t>
    </dgm:pt>
    <dgm:pt modelId="{B30BA23E-53E5-4F3D-9129-4392B8F7C7AA}" type="pres">
      <dgm:prSet presAssocID="{C9872DEE-3E96-4B29-84BB-3BA95DBA4355}" presName="parentTextArrow" presStyleLbl="node1" presStyleIdx="2" presStyleCnt="7"/>
      <dgm:spPr/>
      <dgm:t>
        <a:bodyPr/>
        <a:lstStyle/>
        <a:p>
          <a:endParaRPr lang="hr-HR"/>
        </a:p>
      </dgm:t>
    </dgm:pt>
    <dgm:pt modelId="{F504D704-51FD-42C1-B8F0-C5068DEE9AEF}" type="pres">
      <dgm:prSet presAssocID="{B9E48AE5-51B2-4294-9474-194C9C68427B}" presName="sp" presStyleCnt="0"/>
      <dgm:spPr/>
      <dgm:t>
        <a:bodyPr/>
        <a:lstStyle/>
        <a:p>
          <a:endParaRPr lang="hr-HR"/>
        </a:p>
      </dgm:t>
    </dgm:pt>
    <dgm:pt modelId="{4FD4E435-25DF-4C85-B3F7-6C8FC2E7B611}" type="pres">
      <dgm:prSet presAssocID="{4E48049D-F53D-4565-A9D0-6855C35DC023}" presName="arrowAndChildren" presStyleCnt="0"/>
      <dgm:spPr/>
      <dgm:t>
        <a:bodyPr/>
        <a:lstStyle/>
        <a:p>
          <a:endParaRPr lang="hr-HR"/>
        </a:p>
      </dgm:t>
    </dgm:pt>
    <dgm:pt modelId="{BAA40287-EC27-4E6E-AC66-64531877B0D4}" type="pres">
      <dgm:prSet presAssocID="{4E48049D-F53D-4565-A9D0-6855C35DC023}" presName="parentTextArrow" presStyleLbl="node1" presStyleIdx="3" presStyleCnt="7"/>
      <dgm:spPr/>
      <dgm:t>
        <a:bodyPr/>
        <a:lstStyle/>
        <a:p>
          <a:endParaRPr lang="hr-HR"/>
        </a:p>
      </dgm:t>
    </dgm:pt>
    <dgm:pt modelId="{CD153353-4408-44BD-9D6C-FDD67E3C7528}" type="pres">
      <dgm:prSet presAssocID="{43BDEB89-8D7F-41BE-AC12-2B658703A9A5}" presName="sp" presStyleCnt="0"/>
      <dgm:spPr/>
      <dgm:t>
        <a:bodyPr/>
        <a:lstStyle/>
        <a:p>
          <a:endParaRPr lang="hr-HR"/>
        </a:p>
      </dgm:t>
    </dgm:pt>
    <dgm:pt modelId="{0CD9EC80-DEF2-4C85-84A9-9D1B92698265}" type="pres">
      <dgm:prSet presAssocID="{BA22DE27-4491-44EA-9FE7-A275845AD9EC}" presName="arrowAndChildren" presStyleCnt="0"/>
      <dgm:spPr/>
      <dgm:t>
        <a:bodyPr/>
        <a:lstStyle/>
        <a:p>
          <a:endParaRPr lang="hr-HR"/>
        </a:p>
      </dgm:t>
    </dgm:pt>
    <dgm:pt modelId="{B5F56A83-A384-4A49-9A04-4312F3C7C42B}" type="pres">
      <dgm:prSet presAssocID="{BA22DE27-4491-44EA-9FE7-A275845AD9EC}" presName="parentTextArrow" presStyleLbl="node1" presStyleIdx="4" presStyleCnt="7"/>
      <dgm:spPr/>
      <dgm:t>
        <a:bodyPr/>
        <a:lstStyle/>
        <a:p>
          <a:endParaRPr lang="hr-HR"/>
        </a:p>
      </dgm:t>
    </dgm:pt>
    <dgm:pt modelId="{7B053AE0-AA9F-49A7-9970-8E5748748AC7}" type="pres">
      <dgm:prSet presAssocID="{4A4E4283-CB98-4180-8B82-D921D843C76A}" presName="sp" presStyleCnt="0"/>
      <dgm:spPr/>
      <dgm:t>
        <a:bodyPr/>
        <a:lstStyle/>
        <a:p>
          <a:endParaRPr lang="hr-HR"/>
        </a:p>
      </dgm:t>
    </dgm:pt>
    <dgm:pt modelId="{D28F461C-AFB3-4C63-8A88-70959B5049FC}" type="pres">
      <dgm:prSet presAssocID="{22DBE233-876C-46A5-9210-F264E7927E4C}" presName="arrowAndChildren" presStyleCnt="0"/>
      <dgm:spPr/>
      <dgm:t>
        <a:bodyPr/>
        <a:lstStyle/>
        <a:p>
          <a:endParaRPr lang="hr-HR"/>
        </a:p>
      </dgm:t>
    </dgm:pt>
    <dgm:pt modelId="{116EFFF6-57FF-41AC-9E51-995F8C3ACDDA}" type="pres">
      <dgm:prSet presAssocID="{22DBE233-876C-46A5-9210-F264E7927E4C}" presName="parentTextArrow" presStyleLbl="node1" presStyleIdx="5" presStyleCnt="7"/>
      <dgm:spPr/>
      <dgm:t>
        <a:bodyPr/>
        <a:lstStyle/>
        <a:p>
          <a:endParaRPr lang="hr-HR"/>
        </a:p>
      </dgm:t>
    </dgm:pt>
    <dgm:pt modelId="{85D3F60B-57D7-4FDE-B2FA-5672C303B15E}" type="pres">
      <dgm:prSet presAssocID="{8CFBFE22-4060-4A07-A366-20F8783B3B94}" presName="sp" presStyleCnt="0"/>
      <dgm:spPr/>
      <dgm:t>
        <a:bodyPr/>
        <a:lstStyle/>
        <a:p>
          <a:endParaRPr lang="hr-HR"/>
        </a:p>
      </dgm:t>
    </dgm:pt>
    <dgm:pt modelId="{CF900021-0379-48D3-ADA0-8329592F966D}" type="pres">
      <dgm:prSet presAssocID="{84C6D1EC-71C3-48BD-916A-B875DD1CCDC2}" presName="arrowAndChildren" presStyleCnt="0"/>
      <dgm:spPr/>
      <dgm:t>
        <a:bodyPr/>
        <a:lstStyle/>
        <a:p>
          <a:endParaRPr lang="hr-HR"/>
        </a:p>
      </dgm:t>
    </dgm:pt>
    <dgm:pt modelId="{40362423-F654-4CBD-8BB8-9E2E0DE23CFF}" type="pres">
      <dgm:prSet presAssocID="{84C6D1EC-71C3-48BD-916A-B875DD1CCDC2}" presName="parentTextArrow" presStyleLbl="node1" presStyleIdx="6" presStyleCnt="7"/>
      <dgm:spPr/>
      <dgm:t>
        <a:bodyPr/>
        <a:lstStyle/>
        <a:p>
          <a:endParaRPr lang="hr-HR"/>
        </a:p>
      </dgm:t>
    </dgm:pt>
  </dgm:ptLst>
  <dgm:cxnLst>
    <dgm:cxn modelId="{AF755D6E-C093-4C20-A4F3-BC7DE0EBC021}" type="presOf" srcId="{22DBE233-876C-46A5-9210-F264E7927E4C}" destId="{116EFFF6-57FF-41AC-9E51-995F8C3ACDDA}" srcOrd="0" destOrd="0" presId="urn:microsoft.com/office/officeart/2005/8/layout/process4"/>
    <dgm:cxn modelId="{79786CE4-4C89-4CFC-B8C8-55712379C989}" srcId="{18965F97-5BF4-4337-A685-28B51582B514}" destId="{BA22DE27-4491-44EA-9FE7-A275845AD9EC}" srcOrd="2" destOrd="0" parTransId="{4B0D4579-12C2-486E-B419-87F1CFD63D21}" sibTransId="{43BDEB89-8D7F-41BE-AC12-2B658703A9A5}"/>
    <dgm:cxn modelId="{26AB5DA9-6245-4675-9502-0F1FC64FF00A}" srcId="{18965F97-5BF4-4337-A685-28B51582B514}" destId="{33FAA057-046C-4DBE-A2E4-9DB7D19CFCAE}" srcOrd="6" destOrd="0" parTransId="{5E3F8370-F990-403A-BB48-DA5017112DE9}" sibTransId="{4296D5DA-C91E-48EE-A4B2-C03FCB22583F}"/>
    <dgm:cxn modelId="{9147F4B5-4AA2-4741-BD30-DFC4DEFA08CA}" type="presOf" srcId="{4E48049D-F53D-4565-A9D0-6855C35DC023}" destId="{BAA40287-EC27-4E6E-AC66-64531877B0D4}" srcOrd="0" destOrd="0" presId="urn:microsoft.com/office/officeart/2005/8/layout/process4"/>
    <dgm:cxn modelId="{FF2A7751-1F2B-4EA3-97A1-A8647D8BBCBA}" srcId="{18965F97-5BF4-4337-A685-28B51582B514}" destId="{84C6D1EC-71C3-48BD-916A-B875DD1CCDC2}" srcOrd="0" destOrd="0" parTransId="{8FCF8EA6-18B0-4C0F-ABFF-2261100472C6}" sibTransId="{8CFBFE22-4060-4A07-A366-20F8783B3B94}"/>
    <dgm:cxn modelId="{423F323A-9A9C-4C12-A318-5C5B8CAA0184}" srcId="{18965F97-5BF4-4337-A685-28B51582B514}" destId="{22DBE233-876C-46A5-9210-F264E7927E4C}" srcOrd="1" destOrd="0" parTransId="{5C5B3DA4-D926-4D08-A891-D0FFE3ECE8B6}" sibTransId="{4A4E4283-CB98-4180-8B82-D921D843C76A}"/>
    <dgm:cxn modelId="{38AB5372-39D3-4690-AFE5-7D199FB19C3E}" type="presOf" srcId="{11C9FD9D-9DF6-4114-BDE0-CFDB3B46ABE1}" destId="{F4E8281B-B53F-4C38-884D-ADF2E74DB571}" srcOrd="0" destOrd="0" presId="urn:microsoft.com/office/officeart/2005/8/layout/process4"/>
    <dgm:cxn modelId="{5154D078-DC20-430D-A306-515F18CFBA37}" srcId="{18965F97-5BF4-4337-A685-28B51582B514}" destId="{4E48049D-F53D-4565-A9D0-6855C35DC023}" srcOrd="3" destOrd="0" parTransId="{F342D333-4D74-4D59-B2D6-747EA8AADFF5}" sibTransId="{B9E48AE5-51B2-4294-9474-194C9C68427B}"/>
    <dgm:cxn modelId="{2F386E2D-1943-4049-8722-F73B1FDD802D}" type="presOf" srcId="{84C6D1EC-71C3-48BD-916A-B875DD1CCDC2}" destId="{40362423-F654-4CBD-8BB8-9E2E0DE23CFF}" srcOrd="0" destOrd="0" presId="urn:microsoft.com/office/officeart/2005/8/layout/process4"/>
    <dgm:cxn modelId="{0EEC5912-EFA5-46E2-BB6A-C804B92C965C}" srcId="{18965F97-5BF4-4337-A685-28B51582B514}" destId="{C9872DEE-3E96-4B29-84BB-3BA95DBA4355}" srcOrd="4" destOrd="0" parTransId="{898EA417-F13E-4567-911E-01E8066495D6}" sibTransId="{3341BF19-873C-48FB-9AA1-B079EC9224DF}"/>
    <dgm:cxn modelId="{1648829F-8514-43AB-ADFE-496DEF903803}" srcId="{18965F97-5BF4-4337-A685-28B51582B514}" destId="{11C9FD9D-9DF6-4114-BDE0-CFDB3B46ABE1}" srcOrd="5" destOrd="0" parTransId="{5FEED1AF-0604-4C8A-8A90-B96505F6497F}" sibTransId="{AA14FE36-BEA4-49BF-A271-934D5535FC2A}"/>
    <dgm:cxn modelId="{14A0476A-54A0-4671-A3CC-3A004C7A7A42}" type="presOf" srcId="{BA22DE27-4491-44EA-9FE7-A275845AD9EC}" destId="{B5F56A83-A384-4A49-9A04-4312F3C7C42B}" srcOrd="0" destOrd="0" presId="urn:microsoft.com/office/officeart/2005/8/layout/process4"/>
    <dgm:cxn modelId="{84B52484-0FAC-4479-B8FB-9AABF6B75C71}" type="presOf" srcId="{18965F97-5BF4-4337-A685-28B51582B514}" destId="{5A05E24C-E66B-4B40-8EB9-89447E2E1126}" srcOrd="0" destOrd="0" presId="urn:microsoft.com/office/officeart/2005/8/layout/process4"/>
    <dgm:cxn modelId="{2DDA4112-E8FF-4AFA-A805-45C5819B06BE}" type="presOf" srcId="{33FAA057-046C-4DBE-A2E4-9DB7D19CFCAE}" destId="{B8A79587-7E74-4220-915D-0F132CB137DF}" srcOrd="0" destOrd="0" presId="urn:microsoft.com/office/officeart/2005/8/layout/process4"/>
    <dgm:cxn modelId="{75CC0D43-7EB8-40B5-8A18-9301CF2155F3}" type="presOf" srcId="{C9872DEE-3E96-4B29-84BB-3BA95DBA4355}" destId="{B30BA23E-53E5-4F3D-9129-4392B8F7C7AA}" srcOrd="0" destOrd="0" presId="urn:microsoft.com/office/officeart/2005/8/layout/process4"/>
    <dgm:cxn modelId="{93575BD2-7488-4CB4-9F41-7020D16B87BA}" type="presParOf" srcId="{5A05E24C-E66B-4B40-8EB9-89447E2E1126}" destId="{20AC82BD-54B4-4606-B218-FE2FB1BEBFBF}" srcOrd="0" destOrd="0" presId="urn:microsoft.com/office/officeart/2005/8/layout/process4"/>
    <dgm:cxn modelId="{7C25D3F3-8EB8-4F35-8211-BEBA1DBE0EC2}" type="presParOf" srcId="{20AC82BD-54B4-4606-B218-FE2FB1BEBFBF}" destId="{B8A79587-7E74-4220-915D-0F132CB137DF}" srcOrd="0" destOrd="0" presId="urn:microsoft.com/office/officeart/2005/8/layout/process4"/>
    <dgm:cxn modelId="{7232BB17-5BC9-4449-8DCA-F805B07C5B8E}" type="presParOf" srcId="{5A05E24C-E66B-4B40-8EB9-89447E2E1126}" destId="{7E0E6CA2-FF2B-4D6D-BE8B-737CE1212FDE}" srcOrd="1" destOrd="0" presId="urn:microsoft.com/office/officeart/2005/8/layout/process4"/>
    <dgm:cxn modelId="{69952771-C68D-4713-AA0F-82AE7BBE0075}" type="presParOf" srcId="{5A05E24C-E66B-4B40-8EB9-89447E2E1126}" destId="{C6D67A3C-BAA2-4969-A1FD-4C8E83E3EAEE}" srcOrd="2" destOrd="0" presId="urn:microsoft.com/office/officeart/2005/8/layout/process4"/>
    <dgm:cxn modelId="{6BEA8AE9-EAA0-42CB-83F2-E8FA45C2FDD8}" type="presParOf" srcId="{C6D67A3C-BAA2-4969-A1FD-4C8E83E3EAEE}" destId="{F4E8281B-B53F-4C38-884D-ADF2E74DB571}" srcOrd="0" destOrd="0" presId="urn:microsoft.com/office/officeart/2005/8/layout/process4"/>
    <dgm:cxn modelId="{3405D19E-E9E0-40F1-8004-0F4AC843FFD4}" type="presParOf" srcId="{5A05E24C-E66B-4B40-8EB9-89447E2E1126}" destId="{85662D91-3052-48FC-9BA9-1056A08897CD}" srcOrd="3" destOrd="0" presId="urn:microsoft.com/office/officeart/2005/8/layout/process4"/>
    <dgm:cxn modelId="{BCC86074-7831-43E4-A3D9-89D961A2795C}" type="presParOf" srcId="{5A05E24C-E66B-4B40-8EB9-89447E2E1126}" destId="{C0D9FACC-F577-403B-B726-DACA6F8CE268}" srcOrd="4" destOrd="0" presId="urn:microsoft.com/office/officeart/2005/8/layout/process4"/>
    <dgm:cxn modelId="{43D8B387-8B4A-4443-AF72-C5B6E3FF42F0}" type="presParOf" srcId="{C0D9FACC-F577-403B-B726-DACA6F8CE268}" destId="{B30BA23E-53E5-4F3D-9129-4392B8F7C7AA}" srcOrd="0" destOrd="0" presId="urn:microsoft.com/office/officeart/2005/8/layout/process4"/>
    <dgm:cxn modelId="{4A1B3EF2-6543-4F09-A121-F256371A891B}" type="presParOf" srcId="{5A05E24C-E66B-4B40-8EB9-89447E2E1126}" destId="{F504D704-51FD-42C1-B8F0-C5068DEE9AEF}" srcOrd="5" destOrd="0" presId="urn:microsoft.com/office/officeart/2005/8/layout/process4"/>
    <dgm:cxn modelId="{196EB477-691D-4498-8DBC-C85359396B31}" type="presParOf" srcId="{5A05E24C-E66B-4B40-8EB9-89447E2E1126}" destId="{4FD4E435-25DF-4C85-B3F7-6C8FC2E7B611}" srcOrd="6" destOrd="0" presId="urn:microsoft.com/office/officeart/2005/8/layout/process4"/>
    <dgm:cxn modelId="{C2639AB2-B956-4EAB-91ED-3966007608EC}" type="presParOf" srcId="{4FD4E435-25DF-4C85-B3F7-6C8FC2E7B611}" destId="{BAA40287-EC27-4E6E-AC66-64531877B0D4}" srcOrd="0" destOrd="0" presId="urn:microsoft.com/office/officeart/2005/8/layout/process4"/>
    <dgm:cxn modelId="{6E9480DC-FCA6-45EA-96E8-814D189B157F}" type="presParOf" srcId="{5A05E24C-E66B-4B40-8EB9-89447E2E1126}" destId="{CD153353-4408-44BD-9D6C-FDD67E3C7528}" srcOrd="7" destOrd="0" presId="urn:microsoft.com/office/officeart/2005/8/layout/process4"/>
    <dgm:cxn modelId="{7D72C6CB-93A3-4C62-AE42-B80884E4AF86}" type="presParOf" srcId="{5A05E24C-E66B-4B40-8EB9-89447E2E1126}" destId="{0CD9EC80-DEF2-4C85-84A9-9D1B92698265}" srcOrd="8" destOrd="0" presId="urn:microsoft.com/office/officeart/2005/8/layout/process4"/>
    <dgm:cxn modelId="{99E41D0D-6984-4B28-AD3D-FAAE5235179B}" type="presParOf" srcId="{0CD9EC80-DEF2-4C85-84A9-9D1B92698265}" destId="{B5F56A83-A384-4A49-9A04-4312F3C7C42B}" srcOrd="0" destOrd="0" presId="urn:microsoft.com/office/officeart/2005/8/layout/process4"/>
    <dgm:cxn modelId="{2821A49C-DC69-474C-AE78-0BDF2918BEDA}" type="presParOf" srcId="{5A05E24C-E66B-4B40-8EB9-89447E2E1126}" destId="{7B053AE0-AA9F-49A7-9970-8E5748748AC7}" srcOrd="9" destOrd="0" presId="urn:microsoft.com/office/officeart/2005/8/layout/process4"/>
    <dgm:cxn modelId="{725475C2-84D0-47FF-ADD0-776DC730D6E4}" type="presParOf" srcId="{5A05E24C-E66B-4B40-8EB9-89447E2E1126}" destId="{D28F461C-AFB3-4C63-8A88-70959B5049FC}" srcOrd="10" destOrd="0" presId="urn:microsoft.com/office/officeart/2005/8/layout/process4"/>
    <dgm:cxn modelId="{F1ECDAA0-CBFD-4800-A540-DB82EB59D1A9}" type="presParOf" srcId="{D28F461C-AFB3-4C63-8A88-70959B5049FC}" destId="{116EFFF6-57FF-41AC-9E51-995F8C3ACDDA}" srcOrd="0" destOrd="0" presId="urn:microsoft.com/office/officeart/2005/8/layout/process4"/>
    <dgm:cxn modelId="{B99C808B-E230-4529-9219-08E62132FF11}" type="presParOf" srcId="{5A05E24C-E66B-4B40-8EB9-89447E2E1126}" destId="{85D3F60B-57D7-4FDE-B2FA-5672C303B15E}" srcOrd="11" destOrd="0" presId="urn:microsoft.com/office/officeart/2005/8/layout/process4"/>
    <dgm:cxn modelId="{96B7B3F0-0E9D-432F-A411-2F5BC4A70A9E}" type="presParOf" srcId="{5A05E24C-E66B-4B40-8EB9-89447E2E1126}" destId="{CF900021-0379-48D3-ADA0-8329592F966D}" srcOrd="12" destOrd="0" presId="urn:microsoft.com/office/officeart/2005/8/layout/process4"/>
    <dgm:cxn modelId="{6825ADCC-214A-478B-BEE6-DCFAC0DD8732}" type="presParOf" srcId="{CF900021-0379-48D3-ADA0-8329592F966D}" destId="{40362423-F654-4CBD-8BB8-9E2E0DE23CF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C94BBF22-9C36-4BEF-9090-DD65D5E12BC9}" type="doc">
      <dgm:prSet loTypeId="urn:microsoft.com/office/officeart/2005/8/layout/vProcess5" loCatId="process" qsTypeId="urn:microsoft.com/office/officeart/2005/8/quickstyle/3d9" qsCatId="3D" csTypeId="urn:microsoft.com/office/officeart/2005/8/colors/accent0_2" csCatId="mainScheme" phldr="1"/>
      <dgm:spPr/>
      <dgm:t>
        <a:bodyPr/>
        <a:lstStyle/>
        <a:p>
          <a:endParaRPr lang="hr-HR"/>
        </a:p>
      </dgm:t>
    </dgm:pt>
    <dgm:pt modelId="{410294DF-B55C-48FF-9A41-21BECF69BB7E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pl-PL" sz="1800" dirty="0" smtClean="0"/>
            <a:t>OHK- </a:t>
          </a:r>
          <a:r>
            <a:rPr lang="hr-HR" sz="1800" dirty="0" smtClean="0"/>
            <a:t>↓ </a:t>
          </a:r>
          <a:r>
            <a:rPr lang="pl-PL" sz="1800" dirty="0" err="1" smtClean="0"/>
            <a:t>rizika</a:t>
          </a:r>
          <a:r>
            <a:rPr lang="pl-PL" sz="1800" dirty="0" smtClean="0"/>
            <a:t> 20% (40%)</a:t>
          </a:r>
          <a:endParaRPr lang="hr-HR" sz="1800" dirty="0"/>
        </a:p>
      </dgm:t>
    </dgm:pt>
    <dgm:pt modelId="{57B30837-8A71-46B4-971E-40718FF7B53A}" type="parTrans" cxnId="{E1BE9130-ADB3-4F37-A348-DAD3168C6D16}">
      <dgm:prSet/>
      <dgm:spPr/>
      <dgm:t>
        <a:bodyPr/>
        <a:lstStyle/>
        <a:p>
          <a:endParaRPr lang="hr-HR"/>
        </a:p>
      </dgm:t>
    </dgm:pt>
    <dgm:pt modelId="{19550C85-94E9-4BE6-95B9-6FDF6C84951C}" type="sibTrans" cxnId="{E1BE9130-ADB3-4F37-A348-DAD3168C6D16}">
      <dgm:prSet/>
      <dgm:spPr/>
      <dgm:t>
        <a:bodyPr/>
        <a:lstStyle/>
        <a:p>
          <a:endParaRPr lang="hr-HR"/>
        </a:p>
      </dgm:t>
    </dgm:pt>
    <dgm:pt modelId="{8694A76C-6298-4287-9BD1-5EB5B765A9C5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hr-HR" sz="1800" dirty="0" smtClean="0"/>
            <a:t>bez obzira na duljinu korištenja OHK</a:t>
          </a:r>
          <a:endParaRPr lang="hr-HR" sz="1800" dirty="0"/>
        </a:p>
      </dgm:t>
    </dgm:pt>
    <dgm:pt modelId="{A4F4F37C-059B-4CD0-9C22-469BB87A0767}" type="parTrans" cxnId="{60622533-5FA4-4F43-8F6E-607F86ACC061}">
      <dgm:prSet/>
      <dgm:spPr/>
      <dgm:t>
        <a:bodyPr/>
        <a:lstStyle/>
        <a:p>
          <a:endParaRPr lang="hr-HR"/>
        </a:p>
      </dgm:t>
    </dgm:pt>
    <dgm:pt modelId="{F2362299-74F2-483A-ADD0-2B926DF7ADF3}" type="sibTrans" cxnId="{60622533-5FA4-4F43-8F6E-607F86ACC061}">
      <dgm:prSet/>
      <dgm:spPr/>
      <dgm:t>
        <a:bodyPr/>
        <a:lstStyle/>
        <a:p>
          <a:endParaRPr lang="hr-HR"/>
        </a:p>
      </dgm:t>
    </dgm:pt>
    <dgm:pt modelId="{A57543F8-0730-4E2F-8A56-6175BD3DB318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hr-HR" sz="1800" dirty="0" smtClean="0"/>
            <a:t>nije poznato kako OHK mijenja uvjete u </a:t>
          </a:r>
          <a:r>
            <a:rPr lang="hr-HR" sz="1800" dirty="0" err="1" smtClean="0"/>
            <a:t>mukozi</a:t>
          </a:r>
          <a:r>
            <a:rPr lang="hr-HR" sz="1800" dirty="0" smtClean="0"/>
            <a:t> crijeva </a:t>
          </a:r>
          <a:endParaRPr lang="hr-HR" sz="1800" dirty="0"/>
        </a:p>
      </dgm:t>
    </dgm:pt>
    <dgm:pt modelId="{1715C5A6-9671-43E5-9811-A32D302F5C66}" type="parTrans" cxnId="{AC1C6229-30C2-4453-9D15-E31081ACE5AE}">
      <dgm:prSet/>
      <dgm:spPr/>
      <dgm:t>
        <a:bodyPr/>
        <a:lstStyle/>
        <a:p>
          <a:endParaRPr lang="hr-HR"/>
        </a:p>
      </dgm:t>
    </dgm:pt>
    <dgm:pt modelId="{93970DCF-9BD7-4C3B-AED7-E8D975AEEEAB}" type="sibTrans" cxnId="{AC1C6229-30C2-4453-9D15-E31081ACE5AE}">
      <dgm:prSet/>
      <dgm:spPr/>
      <dgm:t>
        <a:bodyPr/>
        <a:lstStyle/>
        <a:p>
          <a:endParaRPr lang="hr-HR"/>
        </a:p>
      </dgm:t>
    </dgm:pt>
    <dgm:pt modelId="{BD27E7F5-3473-4254-A8BA-3C84168F4562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hr-HR" sz="1800" b="0" smtClean="0"/>
            <a:t> ↓ rizika samo u nedavnih korisnica</a:t>
          </a:r>
          <a:endParaRPr lang="hr-HR" sz="1800" dirty="0"/>
        </a:p>
      </dgm:t>
    </dgm:pt>
    <dgm:pt modelId="{8A56AF98-EE33-400E-97D5-6938EAF30C33}" type="parTrans" cxnId="{119DAB4C-2946-4C9A-BC7B-A59E30B1114C}">
      <dgm:prSet/>
      <dgm:spPr/>
      <dgm:t>
        <a:bodyPr/>
        <a:lstStyle/>
        <a:p>
          <a:endParaRPr lang="hr-HR"/>
        </a:p>
      </dgm:t>
    </dgm:pt>
    <dgm:pt modelId="{6FDF88E8-0FEE-4023-8265-049E07645E54}" type="sibTrans" cxnId="{119DAB4C-2946-4C9A-BC7B-A59E30B1114C}">
      <dgm:prSet/>
      <dgm:spPr/>
      <dgm:t>
        <a:bodyPr/>
        <a:lstStyle/>
        <a:p>
          <a:endParaRPr lang="hr-HR"/>
        </a:p>
      </dgm:t>
    </dgm:pt>
    <dgm:pt modelId="{3ED1B0E9-003F-4967-A773-F5DF72E1A5A8}" type="pres">
      <dgm:prSet presAssocID="{C94BBF22-9C36-4BEF-9090-DD65D5E12BC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6DBB5FB-2901-4D77-95EA-C3C9F6B704DD}" type="pres">
      <dgm:prSet presAssocID="{C94BBF22-9C36-4BEF-9090-DD65D5E12BC9}" presName="dummyMaxCanvas" presStyleCnt="0">
        <dgm:presLayoutVars/>
      </dgm:prSet>
      <dgm:spPr/>
      <dgm:t>
        <a:bodyPr/>
        <a:lstStyle/>
        <a:p>
          <a:endParaRPr lang="hr-HR"/>
        </a:p>
      </dgm:t>
    </dgm:pt>
    <dgm:pt modelId="{D62B225E-BDE7-44FD-9F49-117DAF185C89}" type="pres">
      <dgm:prSet presAssocID="{C94BBF22-9C36-4BEF-9090-DD65D5E12BC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68C2316-56B0-4F61-AF29-90C2D755B1CF}" type="pres">
      <dgm:prSet presAssocID="{C94BBF22-9C36-4BEF-9090-DD65D5E12BC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A241E39-19E5-407E-9D7B-644206D73698}" type="pres">
      <dgm:prSet presAssocID="{C94BBF22-9C36-4BEF-9090-DD65D5E12BC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83FC4AE-E49C-4200-A139-E6EA58C55201}" type="pres">
      <dgm:prSet presAssocID="{C94BBF22-9C36-4BEF-9090-DD65D5E12BC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75EDBD2-3FFB-40FD-BA74-6447C5754D11}" type="pres">
      <dgm:prSet presAssocID="{C94BBF22-9C36-4BEF-9090-DD65D5E12BC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C717831-001E-4C98-95E6-75BF77C0906F}" type="pres">
      <dgm:prSet presAssocID="{C94BBF22-9C36-4BEF-9090-DD65D5E12BC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EC757E0-5AFC-4B0C-B064-C7DCF15C7BAD}" type="pres">
      <dgm:prSet presAssocID="{C94BBF22-9C36-4BEF-9090-DD65D5E12BC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764A2E4-73A0-46BD-8316-E2941A55D509}" type="pres">
      <dgm:prSet presAssocID="{C94BBF22-9C36-4BEF-9090-DD65D5E12BC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1C431F1-799B-43BA-AFB5-4F0653815285}" type="pres">
      <dgm:prSet presAssocID="{C94BBF22-9C36-4BEF-9090-DD65D5E12BC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66C81B8-EA12-4A00-8A56-6415261B6926}" type="pres">
      <dgm:prSet presAssocID="{C94BBF22-9C36-4BEF-9090-DD65D5E12BC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0876A31-9314-4FA6-921A-8FD2301B0D45}" type="pres">
      <dgm:prSet presAssocID="{C94BBF22-9C36-4BEF-9090-DD65D5E12BC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0622533-5FA4-4F43-8F6E-607F86ACC061}" srcId="{C94BBF22-9C36-4BEF-9090-DD65D5E12BC9}" destId="{8694A76C-6298-4287-9BD1-5EB5B765A9C5}" srcOrd="2" destOrd="0" parTransId="{A4F4F37C-059B-4CD0-9C22-469BB87A0767}" sibTransId="{F2362299-74F2-483A-ADD0-2B926DF7ADF3}"/>
    <dgm:cxn modelId="{AC1C6229-30C2-4453-9D15-E31081ACE5AE}" srcId="{C94BBF22-9C36-4BEF-9090-DD65D5E12BC9}" destId="{A57543F8-0730-4E2F-8A56-6175BD3DB318}" srcOrd="3" destOrd="0" parTransId="{1715C5A6-9671-43E5-9811-A32D302F5C66}" sibTransId="{93970DCF-9BD7-4C3B-AED7-E8D975AEEEAB}"/>
    <dgm:cxn modelId="{C7D7CCF0-D8DB-4860-B323-3F4C0D981FFC}" type="presOf" srcId="{C94BBF22-9C36-4BEF-9090-DD65D5E12BC9}" destId="{3ED1B0E9-003F-4967-A773-F5DF72E1A5A8}" srcOrd="0" destOrd="0" presId="urn:microsoft.com/office/officeart/2005/8/layout/vProcess5"/>
    <dgm:cxn modelId="{09B41910-47C2-44E5-B5E6-19F3F20A7D57}" type="presOf" srcId="{19550C85-94E9-4BE6-95B9-6FDF6C84951C}" destId="{475EDBD2-3FFB-40FD-BA74-6447C5754D11}" srcOrd="0" destOrd="0" presId="urn:microsoft.com/office/officeart/2005/8/layout/vProcess5"/>
    <dgm:cxn modelId="{0CA51490-D9F7-4D12-965C-8C3213742934}" type="presOf" srcId="{F2362299-74F2-483A-ADD0-2B926DF7ADF3}" destId="{EEC757E0-5AFC-4B0C-B064-C7DCF15C7BAD}" srcOrd="0" destOrd="0" presId="urn:microsoft.com/office/officeart/2005/8/layout/vProcess5"/>
    <dgm:cxn modelId="{09715B35-977C-41FB-B3E3-55147B34DB7D}" type="presOf" srcId="{410294DF-B55C-48FF-9A41-21BECF69BB7E}" destId="{7764A2E4-73A0-46BD-8316-E2941A55D509}" srcOrd="1" destOrd="0" presId="urn:microsoft.com/office/officeart/2005/8/layout/vProcess5"/>
    <dgm:cxn modelId="{119DAB4C-2946-4C9A-BC7B-A59E30B1114C}" srcId="{C94BBF22-9C36-4BEF-9090-DD65D5E12BC9}" destId="{BD27E7F5-3473-4254-A8BA-3C84168F4562}" srcOrd="1" destOrd="0" parTransId="{8A56AF98-EE33-400E-97D5-6938EAF30C33}" sibTransId="{6FDF88E8-0FEE-4023-8265-049E07645E54}"/>
    <dgm:cxn modelId="{357FA68B-8FDD-4351-9439-E64723978783}" type="presOf" srcId="{A57543F8-0730-4E2F-8A56-6175BD3DB318}" destId="{B83FC4AE-E49C-4200-A139-E6EA58C55201}" srcOrd="0" destOrd="0" presId="urn:microsoft.com/office/officeart/2005/8/layout/vProcess5"/>
    <dgm:cxn modelId="{B8231BEE-129E-4790-9677-1A29C50F4B83}" type="presOf" srcId="{6FDF88E8-0FEE-4023-8265-049E07645E54}" destId="{2C717831-001E-4C98-95E6-75BF77C0906F}" srcOrd="0" destOrd="0" presId="urn:microsoft.com/office/officeart/2005/8/layout/vProcess5"/>
    <dgm:cxn modelId="{626F61E5-CED0-4D7D-8239-E813E004B5F3}" type="presOf" srcId="{8694A76C-6298-4287-9BD1-5EB5B765A9C5}" destId="{966C81B8-EA12-4A00-8A56-6415261B6926}" srcOrd="1" destOrd="0" presId="urn:microsoft.com/office/officeart/2005/8/layout/vProcess5"/>
    <dgm:cxn modelId="{53A267AA-2AE3-4DFE-BFAF-982E22A27E20}" type="presOf" srcId="{8694A76C-6298-4287-9BD1-5EB5B765A9C5}" destId="{8A241E39-19E5-407E-9D7B-644206D73698}" srcOrd="0" destOrd="0" presId="urn:microsoft.com/office/officeart/2005/8/layout/vProcess5"/>
    <dgm:cxn modelId="{0024A3EA-1B62-4500-9E1A-EE8B9B99BCBC}" type="presOf" srcId="{410294DF-B55C-48FF-9A41-21BECF69BB7E}" destId="{D62B225E-BDE7-44FD-9F49-117DAF185C89}" srcOrd="0" destOrd="0" presId="urn:microsoft.com/office/officeart/2005/8/layout/vProcess5"/>
    <dgm:cxn modelId="{7A6B34A8-6A0E-4A55-BFEF-38DD39FD05F5}" type="presOf" srcId="{BD27E7F5-3473-4254-A8BA-3C84168F4562}" destId="{D68C2316-56B0-4F61-AF29-90C2D755B1CF}" srcOrd="0" destOrd="0" presId="urn:microsoft.com/office/officeart/2005/8/layout/vProcess5"/>
    <dgm:cxn modelId="{E1BE9130-ADB3-4F37-A348-DAD3168C6D16}" srcId="{C94BBF22-9C36-4BEF-9090-DD65D5E12BC9}" destId="{410294DF-B55C-48FF-9A41-21BECF69BB7E}" srcOrd="0" destOrd="0" parTransId="{57B30837-8A71-46B4-971E-40718FF7B53A}" sibTransId="{19550C85-94E9-4BE6-95B9-6FDF6C84951C}"/>
    <dgm:cxn modelId="{A25BFB58-338E-4009-B818-6C1F954A44EA}" type="presOf" srcId="{BD27E7F5-3473-4254-A8BA-3C84168F4562}" destId="{11C431F1-799B-43BA-AFB5-4F0653815285}" srcOrd="1" destOrd="0" presId="urn:microsoft.com/office/officeart/2005/8/layout/vProcess5"/>
    <dgm:cxn modelId="{2211B18B-F0E0-46F6-972C-210B5C387BF9}" type="presOf" srcId="{A57543F8-0730-4E2F-8A56-6175BD3DB318}" destId="{40876A31-9314-4FA6-921A-8FD2301B0D45}" srcOrd="1" destOrd="0" presId="urn:microsoft.com/office/officeart/2005/8/layout/vProcess5"/>
    <dgm:cxn modelId="{BEBF2856-C0B7-4C58-845B-4B396B9AF5BB}" type="presParOf" srcId="{3ED1B0E9-003F-4967-A773-F5DF72E1A5A8}" destId="{F6DBB5FB-2901-4D77-95EA-C3C9F6B704DD}" srcOrd="0" destOrd="0" presId="urn:microsoft.com/office/officeart/2005/8/layout/vProcess5"/>
    <dgm:cxn modelId="{B83175D2-A704-4BBD-842B-4131D48F44C6}" type="presParOf" srcId="{3ED1B0E9-003F-4967-A773-F5DF72E1A5A8}" destId="{D62B225E-BDE7-44FD-9F49-117DAF185C89}" srcOrd="1" destOrd="0" presId="urn:microsoft.com/office/officeart/2005/8/layout/vProcess5"/>
    <dgm:cxn modelId="{5ACF1D8C-2646-42BF-AFB7-F64C8E9F9EEC}" type="presParOf" srcId="{3ED1B0E9-003F-4967-A773-F5DF72E1A5A8}" destId="{D68C2316-56B0-4F61-AF29-90C2D755B1CF}" srcOrd="2" destOrd="0" presId="urn:microsoft.com/office/officeart/2005/8/layout/vProcess5"/>
    <dgm:cxn modelId="{820090C5-CE7D-49B0-8837-C906FF353E99}" type="presParOf" srcId="{3ED1B0E9-003F-4967-A773-F5DF72E1A5A8}" destId="{8A241E39-19E5-407E-9D7B-644206D73698}" srcOrd="3" destOrd="0" presId="urn:microsoft.com/office/officeart/2005/8/layout/vProcess5"/>
    <dgm:cxn modelId="{3B5551E3-F088-40A6-B408-88713ABDEE54}" type="presParOf" srcId="{3ED1B0E9-003F-4967-A773-F5DF72E1A5A8}" destId="{B83FC4AE-E49C-4200-A139-E6EA58C55201}" srcOrd="4" destOrd="0" presId="urn:microsoft.com/office/officeart/2005/8/layout/vProcess5"/>
    <dgm:cxn modelId="{E8256704-0A20-4EDF-B092-EDCDD7811763}" type="presParOf" srcId="{3ED1B0E9-003F-4967-A773-F5DF72E1A5A8}" destId="{475EDBD2-3FFB-40FD-BA74-6447C5754D11}" srcOrd="5" destOrd="0" presId="urn:microsoft.com/office/officeart/2005/8/layout/vProcess5"/>
    <dgm:cxn modelId="{52C29534-4FF5-4EF6-B5E3-18B5EC35EA1D}" type="presParOf" srcId="{3ED1B0E9-003F-4967-A773-F5DF72E1A5A8}" destId="{2C717831-001E-4C98-95E6-75BF77C0906F}" srcOrd="6" destOrd="0" presId="urn:microsoft.com/office/officeart/2005/8/layout/vProcess5"/>
    <dgm:cxn modelId="{DE6F7DFE-480F-4A2F-9099-D43CE15CBF8E}" type="presParOf" srcId="{3ED1B0E9-003F-4967-A773-F5DF72E1A5A8}" destId="{EEC757E0-5AFC-4B0C-B064-C7DCF15C7BAD}" srcOrd="7" destOrd="0" presId="urn:microsoft.com/office/officeart/2005/8/layout/vProcess5"/>
    <dgm:cxn modelId="{970F9F3E-DE94-44CD-AFA2-828BB4F45B1F}" type="presParOf" srcId="{3ED1B0E9-003F-4967-A773-F5DF72E1A5A8}" destId="{7764A2E4-73A0-46BD-8316-E2941A55D509}" srcOrd="8" destOrd="0" presId="urn:microsoft.com/office/officeart/2005/8/layout/vProcess5"/>
    <dgm:cxn modelId="{EDDE0EED-2D41-4875-BCB2-D9F7688ADFEF}" type="presParOf" srcId="{3ED1B0E9-003F-4967-A773-F5DF72E1A5A8}" destId="{11C431F1-799B-43BA-AFB5-4F0653815285}" srcOrd="9" destOrd="0" presId="urn:microsoft.com/office/officeart/2005/8/layout/vProcess5"/>
    <dgm:cxn modelId="{78013F93-B9A2-4E19-8E69-8B424A679B11}" type="presParOf" srcId="{3ED1B0E9-003F-4967-A773-F5DF72E1A5A8}" destId="{966C81B8-EA12-4A00-8A56-6415261B6926}" srcOrd="10" destOrd="0" presId="urn:microsoft.com/office/officeart/2005/8/layout/vProcess5"/>
    <dgm:cxn modelId="{E3E0ABCD-4088-47E2-AB0C-84EFE9A120C1}" type="presParOf" srcId="{3ED1B0E9-003F-4967-A773-F5DF72E1A5A8}" destId="{40876A31-9314-4FA6-921A-8FD2301B0D45}" srcOrd="11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9CC55636-2CE0-407F-BC40-F3CD406F5E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EF78394-54E1-4023-8CB4-09E6FB95FFBB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>
          <a:solidFill>
            <a:schemeClr val="bg2">
              <a:lumMod val="90000"/>
              <a:lumOff val="10000"/>
            </a:schemeClr>
          </a:solidFill>
        </a:ln>
      </dgm:spPr>
      <dgm:t>
        <a:bodyPr/>
        <a:lstStyle/>
        <a:p>
          <a:pPr algn="ctr"/>
          <a:r>
            <a:rPr lang="hr-HR" sz="3600" dirty="0" smtClean="0">
              <a:solidFill>
                <a:schemeClr val="tx1"/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ZAKLJUČAK</a:t>
          </a:r>
          <a:endParaRPr lang="hr-HR" sz="3600" dirty="0">
            <a:solidFill>
              <a:schemeClr val="tx1"/>
            </a:solidFill>
          </a:endParaRPr>
        </a:p>
      </dgm:t>
    </dgm:pt>
    <dgm:pt modelId="{692B42E5-5F74-4F5E-88B5-45C3444DAD85}" type="parTrans" cxnId="{DAD68F46-61F7-4D54-BA6A-62DFD9C5499A}">
      <dgm:prSet/>
      <dgm:spPr/>
      <dgm:t>
        <a:bodyPr/>
        <a:lstStyle/>
        <a:p>
          <a:endParaRPr lang="hr-HR"/>
        </a:p>
      </dgm:t>
    </dgm:pt>
    <dgm:pt modelId="{147903D9-1C42-4374-93EC-6E8F67E580AF}" type="sibTrans" cxnId="{DAD68F46-61F7-4D54-BA6A-62DFD9C5499A}">
      <dgm:prSet/>
      <dgm:spPr/>
      <dgm:t>
        <a:bodyPr/>
        <a:lstStyle/>
        <a:p>
          <a:endParaRPr lang="hr-HR"/>
        </a:p>
      </dgm:t>
    </dgm:pt>
    <dgm:pt modelId="{BC311EFE-A0B3-429F-ACF3-462141538592}" type="pres">
      <dgm:prSet presAssocID="{9CC55636-2CE0-407F-BC40-F3CD406F5E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397E0B1-66DC-4D7A-9C1C-6497335188A3}" type="pres">
      <dgm:prSet presAssocID="{4EF78394-54E1-4023-8CB4-09E6FB95FFBB}" presName="parentText" presStyleLbl="node1" presStyleIdx="0" presStyleCnt="1" custScaleY="83791" custLinFactNeighborY="-1839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AD68F46-61F7-4D54-BA6A-62DFD9C5499A}" srcId="{9CC55636-2CE0-407F-BC40-F3CD406F5E16}" destId="{4EF78394-54E1-4023-8CB4-09E6FB95FFBB}" srcOrd="0" destOrd="0" parTransId="{692B42E5-5F74-4F5E-88B5-45C3444DAD85}" sibTransId="{147903D9-1C42-4374-93EC-6E8F67E580AF}"/>
    <dgm:cxn modelId="{03FCD4FC-7F6A-48AF-A12A-B775D1694B57}" type="presOf" srcId="{4EF78394-54E1-4023-8CB4-09E6FB95FFBB}" destId="{D397E0B1-66DC-4D7A-9C1C-6497335188A3}" srcOrd="0" destOrd="0" presId="urn:microsoft.com/office/officeart/2005/8/layout/vList2"/>
    <dgm:cxn modelId="{A9456DC8-A9E8-41AA-BD8B-4ADE443A4502}" type="presOf" srcId="{9CC55636-2CE0-407F-BC40-F3CD406F5E16}" destId="{BC311EFE-A0B3-429F-ACF3-462141538592}" srcOrd="0" destOrd="0" presId="urn:microsoft.com/office/officeart/2005/8/layout/vList2"/>
    <dgm:cxn modelId="{F6745713-E149-4366-9D16-9215BD789C9F}" type="presParOf" srcId="{BC311EFE-A0B3-429F-ACF3-462141538592}" destId="{D397E0B1-66DC-4D7A-9C1C-6497335188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3ABCFB87-7BCB-4B68-8C32-502BDF2BE7AA}" type="doc">
      <dgm:prSet loTypeId="urn:microsoft.com/office/officeart/2008/layout/HorizontalMultiLevelHierarchy" loCatId="hierarchy" qsTypeId="urn:microsoft.com/office/officeart/2005/8/quickstyle/3d9" qsCatId="3D" csTypeId="urn:microsoft.com/office/officeart/2005/8/colors/accent2_1" csCatId="accent2" phldr="1"/>
      <dgm:spPr/>
      <dgm:t>
        <a:bodyPr/>
        <a:lstStyle/>
        <a:p>
          <a:endParaRPr lang="hr-HR"/>
        </a:p>
      </dgm:t>
    </dgm:pt>
    <dgm:pt modelId="{FA365D65-C42C-49A1-B9EB-E72340142BB5}">
      <dgm:prSet phldrT="[Text]" custT="1"/>
      <dgm:spPr/>
      <dgm:t>
        <a:bodyPr/>
        <a:lstStyle/>
        <a:p>
          <a:r>
            <a:rPr lang="hr-HR" sz="2400" b="1" dirty="0" smtClean="0"/>
            <a:t>ZDRAVSTVENE BENEFICIJE    </a:t>
          </a:r>
          <a:r>
            <a:rPr lang="hr-HR" sz="2400" dirty="0" smtClean="0"/>
            <a:t>hormonske kontracepcije               </a:t>
          </a:r>
          <a:endParaRPr lang="hr-HR" sz="2400" dirty="0"/>
        </a:p>
      </dgm:t>
    </dgm:pt>
    <dgm:pt modelId="{6B4D9CDA-BEC8-42A8-94F7-AB585AE530C4}" type="parTrans" cxnId="{8817D8AC-E6F6-4059-A8B6-5FFEA2A66B1A}">
      <dgm:prSet/>
      <dgm:spPr/>
      <dgm:t>
        <a:bodyPr/>
        <a:lstStyle/>
        <a:p>
          <a:endParaRPr lang="hr-HR"/>
        </a:p>
      </dgm:t>
    </dgm:pt>
    <dgm:pt modelId="{F69B0158-7888-4B8D-9347-56CF3280CB92}" type="sibTrans" cxnId="{8817D8AC-E6F6-4059-A8B6-5FFEA2A66B1A}">
      <dgm:prSet/>
      <dgm:spPr/>
      <dgm:t>
        <a:bodyPr/>
        <a:lstStyle/>
        <a:p>
          <a:endParaRPr lang="hr-HR"/>
        </a:p>
      </dgm:t>
    </dgm:pt>
    <dgm:pt modelId="{BE39EFDB-848E-43A5-BC20-BF0A58A2709F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hr-HR" sz="1800" dirty="0" smtClean="0"/>
            <a:t> učinci na reprodukcijski sustav – krvarenja</a:t>
          </a:r>
          <a:endParaRPr lang="hr-HR" sz="1800" dirty="0"/>
        </a:p>
      </dgm:t>
    </dgm:pt>
    <dgm:pt modelId="{935C04A9-1AEF-4799-9455-D8DA29748C9E}" type="parTrans" cxnId="{396B469E-48F2-426B-949B-0D49C6E3A2BB}">
      <dgm:prSet/>
      <dgm:spPr/>
      <dgm:t>
        <a:bodyPr/>
        <a:lstStyle/>
        <a:p>
          <a:endParaRPr lang="hr-HR"/>
        </a:p>
      </dgm:t>
    </dgm:pt>
    <dgm:pt modelId="{BCF7C196-AA2B-4B38-B984-9F75F2E751AA}" type="sibTrans" cxnId="{396B469E-48F2-426B-949B-0D49C6E3A2BB}">
      <dgm:prSet/>
      <dgm:spPr/>
      <dgm:t>
        <a:bodyPr/>
        <a:lstStyle/>
        <a:p>
          <a:endParaRPr lang="hr-HR"/>
        </a:p>
      </dgm:t>
    </dgm:pt>
    <dgm:pt modelId="{699AE896-F594-4812-8F92-D15E2066F10D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hr-HR" sz="1800" dirty="0" smtClean="0"/>
            <a:t>↓ proizvodnju androgena</a:t>
          </a:r>
          <a:endParaRPr lang="hr-HR" sz="1800" dirty="0"/>
        </a:p>
      </dgm:t>
    </dgm:pt>
    <dgm:pt modelId="{036D8CC2-BD61-456B-B5BF-D52E9B1C3ACE}" type="parTrans" cxnId="{939D1A40-1DDF-4558-B417-CBF3530C629E}">
      <dgm:prSet/>
      <dgm:spPr/>
      <dgm:t>
        <a:bodyPr/>
        <a:lstStyle/>
        <a:p>
          <a:endParaRPr lang="hr-HR"/>
        </a:p>
      </dgm:t>
    </dgm:pt>
    <dgm:pt modelId="{520C50CA-26FD-476F-BCC0-14CAA719A4D8}" type="sibTrans" cxnId="{939D1A40-1DDF-4558-B417-CBF3530C629E}">
      <dgm:prSet/>
      <dgm:spPr/>
      <dgm:t>
        <a:bodyPr/>
        <a:lstStyle/>
        <a:p>
          <a:endParaRPr lang="hr-HR"/>
        </a:p>
      </dgm:t>
    </dgm:pt>
    <dgm:pt modelId="{7B034402-12A1-437B-9E89-B0734552D8FF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hr-HR" sz="1800" dirty="0" smtClean="0"/>
            <a:t>prevencija menstrualne migrene i predmenstrualnog </a:t>
          </a:r>
          <a:r>
            <a:rPr lang="hr-HR" sz="1800" dirty="0" err="1" smtClean="0"/>
            <a:t>disforičnog</a:t>
          </a:r>
          <a:r>
            <a:rPr lang="hr-HR" sz="1800" dirty="0" smtClean="0"/>
            <a:t> poremećaja</a:t>
          </a:r>
          <a:endParaRPr lang="hr-HR" sz="1800" dirty="0"/>
        </a:p>
      </dgm:t>
    </dgm:pt>
    <dgm:pt modelId="{37B93798-17AF-4E08-B05D-BD665F857AFF}" type="parTrans" cxnId="{D8F1D50A-3357-410A-AD2B-A9269DCDC6A6}">
      <dgm:prSet/>
      <dgm:spPr/>
      <dgm:t>
        <a:bodyPr/>
        <a:lstStyle/>
        <a:p>
          <a:endParaRPr lang="hr-HR"/>
        </a:p>
      </dgm:t>
    </dgm:pt>
    <dgm:pt modelId="{B50E8A2D-7940-4302-94C6-0296BD5D4F6A}" type="sibTrans" cxnId="{D8F1D50A-3357-410A-AD2B-A9269DCDC6A6}">
      <dgm:prSet/>
      <dgm:spPr/>
      <dgm:t>
        <a:bodyPr/>
        <a:lstStyle/>
        <a:p>
          <a:endParaRPr lang="hr-HR"/>
        </a:p>
      </dgm:t>
    </dgm:pt>
    <dgm:pt modelId="{491F865C-F8A5-46F6-9909-AF5CD062654B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hr-HR" sz="1800" dirty="0" smtClean="0"/>
            <a:t> liječenje boli – endometrioze, </a:t>
          </a:r>
          <a:r>
            <a:rPr lang="hr-HR" sz="1800" dirty="0" err="1" smtClean="0"/>
            <a:t>dismenoreje</a:t>
          </a:r>
          <a:endParaRPr lang="hr-HR" sz="1800" dirty="0"/>
        </a:p>
      </dgm:t>
    </dgm:pt>
    <dgm:pt modelId="{0E857613-D1C4-42DA-BE6F-4481943F9856}" type="parTrans" cxnId="{2D28AA25-AE30-4842-A8D7-09519EEEE5F7}">
      <dgm:prSet/>
      <dgm:spPr/>
      <dgm:t>
        <a:bodyPr/>
        <a:lstStyle/>
        <a:p>
          <a:endParaRPr lang="hr-HR"/>
        </a:p>
      </dgm:t>
    </dgm:pt>
    <dgm:pt modelId="{913AFF65-414B-4BF8-B618-F6AA96D708F5}" type="sibTrans" cxnId="{2D28AA25-AE30-4842-A8D7-09519EEEE5F7}">
      <dgm:prSet/>
      <dgm:spPr/>
      <dgm:t>
        <a:bodyPr/>
        <a:lstStyle/>
        <a:p>
          <a:endParaRPr lang="hr-HR"/>
        </a:p>
      </dgm:t>
    </dgm:pt>
    <dgm:pt modelId="{EAEB9995-3EF2-4AAA-B530-A80918832768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hr-HR" sz="1800" dirty="0" smtClean="0"/>
            <a:t>↓</a:t>
          </a:r>
          <a:r>
            <a:rPr lang="pl-PL" sz="1800" dirty="0" smtClean="0"/>
            <a:t> </a:t>
          </a:r>
          <a:r>
            <a:rPr lang="pl-PL" sz="1800" dirty="0" err="1" smtClean="0"/>
            <a:t>rizika</a:t>
          </a:r>
          <a:r>
            <a:rPr lang="pl-PL" sz="1800" dirty="0" smtClean="0"/>
            <a:t> od raka jajnika i </a:t>
          </a:r>
          <a:r>
            <a:rPr lang="pl-PL" sz="1800" dirty="0" err="1" smtClean="0"/>
            <a:t>endometrija</a:t>
          </a:r>
          <a:endParaRPr lang="hr-HR" sz="1800" dirty="0"/>
        </a:p>
      </dgm:t>
    </dgm:pt>
    <dgm:pt modelId="{F99555CD-8C09-487C-9899-D1ABF33EFA55}" type="parTrans" cxnId="{6BAC028A-45DD-4FBE-921C-520769C5EF3B}">
      <dgm:prSet/>
      <dgm:spPr/>
      <dgm:t>
        <a:bodyPr/>
        <a:lstStyle/>
        <a:p>
          <a:endParaRPr lang="hr-HR"/>
        </a:p>
      </dgm:t>
    </dgm:pt>
    <dgm:pt modelId="{092C3022-39EF-453D-93CD-69E078EF2DA1}" type="sibTrans" cxnId="{6BAC028A-45DD-4FBE-921C-520769C5EF3B}">
      <dgm:prSet/>
      <dgm:spPr/>
      <dgm:t>
        <a:bodyPr/>
        <a:lstStyle/>
        <a:p>
          <a:endParaRPr lang="hr-HR"/>
        </a:p>
      </dgm:t>
    </dgm:pt>
    <dgm:pt modelId="{D8D4AAC7-9767-41CF-AB4C-C6E35367D29D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hr-HR" sz="1800" smtClean="0"/>
            <a:t> učinci na benigne bolesti dojke, kosti i raka debelog crijeva su manje jasni i zahtijevaju daljnja istraživanje</a:t>
          </a:r>
          <a:endParaRPr lang="hr-HR" sz="1800" dirty="0"/>
        </a:p>
      </dgm:t>
    </dgm:pt>
    <dgm:pt modelId="{1A751BB2-4C8D-4352-B343-AF2FB0551483}" type="parTrans" cxnId="{BDAB33F1-E351-4393-AA6A-64D3045439C7}">
      <dgm:prSet/>
      <dgm:spPr/>
      <dgm:t>
        <a:bodyPr/>
        <a:lstStyle/>
        <a:p>
          <a:endParaRPr lang="hr-HR"/>
        </a:p>
      </dgm:t>
    </dgm:pt>
    <dgm:pt modelId="{E860860F-05BD-4111-949C-79A9089F75CD}" type="sibTrans" cxnId="{BDAB33F1-E351-4393-AA6A-64D3045439C7}">
      <dgm:prSet/>
      <dgm:spPr/>
      <dgm:t>
        <a:bodyPr/>
        <a:lstStyle/>
        <a:p>
          <a:endParaRPr lang="hr-HR"/>
        </a:p>
      </dgm:t>
    </dgm:pt>
    <dgm:pt modelId="{F1A41C47-3C8C-4FFD-A18D-F5E4CF216813}" type="pres">
      <dgm:prSet presAssocID="{3ABCFB87-7BCB-4B68-8C32-502BDF2BE7A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C106765-4ED7-46FF-9DE2-BB94F0B57E6D}" type="pres">
      <dgm:prSet presAssocID="{FA365D65-C42C-49A1-B9EB-E72340142BB5}" presName="root1" presStyleCnt="0"/>
      <dgm:spPr/>
      <dgm:t>
        <a:bodyPr/>
        <a:lstStyle/>
        <a:p>
          <a:endParaRPr lang="hr-HR"/>
        </a:p>
      </dgm:t>
    </dgm:pt>
    <dgm:pt modelId="{2F47FD4E-E3D8-4C3E-987A-B271FB84092A}" type="pres">
      <dgm:prSet presAssocID="{FA365D65-C42C-49A1-B9EB-E72340142BB5}" presName="LevelOneTextNode" presStyleLbl="node0" presStyleIdx="0" presStyleCnt="1" custScaleX="140485" custScaleY="127109" custLinFactNeighborX="-14728" custLinFactNeighborY="91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0C23256-B3C7-4227-B0A2-BAAC5C170623}" type="pres">
      <dgm:prSet presAssocID="{FA365D65-C42C-49A1-B9EB-E72340142BB5}" presName="level2hierChild" presStyleCnt="0"/>
      <dgm:spPr/>
      <dgm:t>
        <a:bodyPr/>
        <a:lstStyle/>
        <a:p>
          <a:endParaRPr lang="hr-HR"/>
        </a:p>
      </dgm:t>
    </dgm:pt>
    <dgm:pt modelId="{C20605DC-A35A-4A0A-B774-EB2F5A84664C}" type="pres">
      <dgm:prSet presAssocID="{935C04A9-1AEF-4799-9455-D8DA29748C9E}" presName="conn2-1" presStyleLbl="parChTrans1D2" presStyleIdx="0" presStyleCnt="6"/>
      <dgm:spPr/>
      <dgm:t>
        <a:bodyPr/>
        <a:lstStyle/>
        <a:p>
          <a:endParaRPr lang="hr-HR"/>
        </a:p>
      </dgm:t>
    </dgm:pt>
    <dgm:pt modelId="{E26F1380-9BC3-474C-9FE1-96B72177A2A4}" type="pres">
      <dgm:prSet presAssocID="{935C04A9-1AEF-4799-9455-D8DA29748C9E}" presName="connTx" presStyleLbl="parChTrans1D2" presStyleIdx="0" presStyleCnt="6"/>
      <dgm:spPr/>
      <dgm:t>
        <a:bodyPr/>
        <a:lstStyle/>
        <a:p>
          <a:endParaRPr lang="hr-HR"/>
        </a:p>
      </dgm:t>
    </dgm:pt>
    <dgm:pt modelId="{A4195036-ABC0-4916-8882-659B98BBB1CA}" type="pres">
      <dgm:prSet presAssocID="{BE39EFDB-848E-43A5-BC20-BF0A58A2709F}" presName="root2" presStyleCnt="0"/>
      <dgm:spPr/>
      <dgm:t>
        <a:bodyPr/>
        <a:lstStyle/>
        <a:p>
          <a:endParaRPr lang="hr-HR"/>
        </a:p>
      </dgm:t>
    </dgm:pt>
    <dgm:pt modelId="{DE997974-684F-4267-AB7C-E8C40A42C529}" type="pres">
      <dgm:prSet presAssocID="{BE39EFDB-848E-43A5-BC20-BF0A58A2709F}" presName="LevelTwoTextNode" presStyleLbl="node2" presStyleIdx="0" presStyleCnt="6" custScaleX="178512" custScaleY="11339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9474263-F3EC-4EAF-A768-73D1105B1616}" type="pres">
      <dgm:prSet presAssocID="{BE39EFDB-848E-43A5-BC20-BF0A58A2709F}" presName="level3hierChild" presStyleCnt="0"/>
      <dgm:spPr/>
      <dgm:t>
        <a:bodyPr/>
        <a:lstStyle/>
        <a:p>
          <a:endParaRPr lang="hr-HR"/>
        </a:p>
      </dgm:t>
    </dgm:pt>
    <dgm:pt modelId="{404579D6-F8D9-4846-80EF-43FEEBA7A931}" type="pres">
      <dgm:prSet presAssocID="{036D8CC2-BD61-456B-B5BF-D52E9B1C3ACE}" presName="conn2-1" presStyleLbl="parChTrans1D2" presStyleIdx="1" presStyleCnt="6"/>
      <dgm:spPr/>
      <dgm:t>
        <a:bodyPr/>
        <a:lstStyle/>
        <a:p>
          <a:endParaRPr lang="hr-HR"/>
        </a:p>
      </dgm:t>
    </dgm:pt>
    <dgm:pt modelId="{AF5C3F24-72A2-4E93-AD29-5F556D1D2078}" type="pres">
      <dgm:prSet presAssocID="{036D8CC2-BD61-456B-B5BF-D52E9B1C3ACE}" presName="connTx" presStyleLbl="parChTrans1D2" presStyleIdx="1" presStyleCnt="6"/>
      <dgm:spPr/>
      <dgm:t>
        <a:bodyPr/>
        <a:lstStyle/>
        <a:p>
          <a:endParaRPr lang="hr-HR"/>
        </a:p>
      </dgm:t>
    </dgm:pt>
    <dgm:pt modelId="{38081A30-D55A-42DE-98F3-27F1B44A73CF}" type="pres">
      <dgm:prSet presAssocID="{699AE896-F594-4812-8F92-D15E2066F10D}" presName="root2" presStyleCnt="0"/>
      <dgm:spPr/>
      <dgm:t>
        <a:bodyPr/>
        <a:lstStyle/>
        <a:p>
          <a:endParaRPr lang="hr-HR"/>
        </a:p>
      </dgm:t>
    </dgm:pt>
    <dgm:pt modelId="{BF6F40D6-8970-4715-BA59-9030903C5C7B}" type="pres">
      <dgm:prSet presAssocID="{699AE896-F594-4812-8F92-D15E2066F10D}" presName="LevelTwoTextNode" presStyleLbl="node2" presStyleIdx="1" presStyleCnt="6" custScaleX="100408" custScaleY="11339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DE364713-A62C-4CBC-8366-9ECA80CF780D}" type="pres">
      <dgm:prSet presAssocID="{699AE896-F594-4812-8F92-D15E2066F10D}" presName="level3hierChild" presStyleCnt="0"/>
      <dgm:spPr/>
      <dgm:t>
        <a:bodyPr/>
        <a:lstStyle/>
        <a:p>
          <a:endParaRPr lang="hr-HR"/>
        </a:p>
      </dgm:t>
    </dgm:pt>
    <dgm:pt modelId="{7ACEB9B5-7FD3-4E63-B555-F7BA3FBF2D92}" type="pres">
      <dgm:prSet presAssocID="{37B93798-17AF-4E08-B05D-BD665F857AFF}" presName="conn2-1" presStyleLbl="parChTrans1D2" presStyleIdx="2" presStyleCnt="6"/>
      <dgm:spPr/>
      <dgm:t>
        <a:bodyPr/>
        <a:lstStyle/>
        <a:p>
          <a:endParaRPr lang="hr-HR"/>
        </a:p>
      </dgm:t>
    </dgm:pt>
    <dgm:pt modelId="{389A6B91-E937-4E22-A112-F0BEEBD38C0A}" type="pres">
      <dgm:prSet presAssocID="{37B93798-17AF-4E08-B05D-BD665F857AFF}" presName="connTx" presStyleLbl="parChTrans1D2" presStyleIdx="2" presStyleCnt="6"/>
      <dgm:spPr/>
      <dgm:t>
        <a:bodyPr/>
        <a:lstStyle/>
        <a:p>
          <a:endParaRPr lang="hr-HR"/>
        </a:p>
      </dgm:t>
    </dgm:pt>
    <dgm:pt modelId="{B7FCD8C1-F806-4BAD-842E-09A80150F663}" type="pres">
      <dgm:prSet presAssocID="{7B034402-12A1-437B-9E89-B0734552D8FF}" presName="root2" presStyleCnt="0"/>
      <dgm:spPr/>
      <dgm:t>
        <a:bodyPr/>
        <a:lstStyle/>
        <a:p>
          <a:endParaRPr lang="hr-HR"/>
        </a:p>
      </dgm:t>
    </dgm:pt>
    <dgm:pt modelId="{4AC8BCAC-7930-45D6-83D0-66BFD5A6B60A}" type="pres">
      <dgm:prSet presAssocID="{7B034402-12A1-437B-9E89-B0734552D8FF}" presName="LevelTwoTextNode" presStyleLbl="node2" presStyleIdx="2" presStyleCnt="6" custScaleX="22503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9CDAD34-142E-4E40-B383-69C54488CF0C}" type="pres">
      <dgm:prSet presAssocID="{7B034402-12A1-437B-9E89-B0734552D8FF}" presName="level3hierChild" presStyleCnt="0"/>
      <dgm:spPr/>
      <dgm:t>
        <a:bodyPr/>
        <a:lstStyle/>
        <a:p>
          <a:endParaRPr lang="hr-HR"/>
        </a:p>
      </dgm:t>
    </dgm:pt>
    <dgm:pt modelId="{C33EAD53-BD75-4A0E-9182-394E3D6525FA}" type="pres">
      <dgm:prSet presAssocID="{0E857613-D1C4-42DA-BE6F-4481943F9856}" presName="conn2-1" presStyleLbl="parChTrans1D2" presStyleIdx="3" presStyleCnt="6"/>
      <dgm:spPr/>
      <dgm:t>
        <a:bodyPr/>
        <a:lstStyle/>
        <a:p>
          <a:endParaRPr lang="hr-HR"/>
        </a:p>
      </dgm:t>
    </dgm:pt>
    <dgm:pt modelId="{22237057-26D5-4E86-AF80-F9FE5044E8FD}" type="pres">
      <dgm:prSet presAssocID="{0E857613-D1C4-42DA-BE6F-4481943F9856}" presName="connTx" presStyleLbl="parChTrans1D2" presStyleIdx="3" presStyleCnt="6"/>
      <dgm:spPr/>
      <dgm:t>
        <a:bodyPr/>
        <a:lstStyle/>
        <a:p>
          <a:endParaRPr lang="hr-HR"/>
        </a:p>
      </dgm:t>
    </dgm:pt>
    <dgm:pt modelId="{CE681DA6-1498-4F82-A2A9-FB59A79394C0}" type="pres">
      <dgm:prSet presAssocID="{491F865C-F8A5-46F6-9909-AF5CD062654B}" presName="root2" presStyleCnt="0"/>
      <dgm:spPr/>
      <dgm:t>
        <a:bodyPr/>
        <a:lstStyle/>
        <a:p>
          <a:endParaRPr lang="hr-HR"/>
        </a:p>
      </dgm:t>
    </dgm:pt>
    <dgm:pt modelId="{AD2E6EF9-D882-4137-952B-A85AF5DC68D4}" type="pres">
      <dgm:prSet presAssocID="{491F865C-F8A5-46F6-9909-AF5CD062654B}" presName="LevelTwoTextNode" presStyleLbl="node2" presStyleIdx="3" presStyleCnt="6" custScaleX="16397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975ADD5-EDC8-4675-87F2-B584651DDE00}" type="pres">
      <dgm:prSet presAssocID="{491F865C-F8A5-46F6-9909-AF5CD062654B}" presName="level3hierChild" presStyleCnt="0"/>
      <dgm:spPr/>
      <dgm:t>
        <a:bodyPr/>
        <a:lstStyle/>
        <a:p>
          <a:endParaRPr lang="hr-HR"/>
        </a:p>
      </dgm:t>
    </dgm:pt>
    <dgm:pt modelId="{BA29CFD3-7821-4258-AAA7-E86AC502C690}" type="pres">
      <dgm:prSet presAssocID="{F99555CD-8C09-487C-9899-D1ABF33EFA55}" presName="conn2-1" presStyleLbl="parChTrans1D2" presStyleIdx="4" presStyleCnt="6"/>
      <dgm:spPr/>
      <dgm:t>
        <a:bodyPr/>
        <a:lstStyle/>
        <a:p>
          <a:endParaRPr lang="hr-HR"/>
        </a:p>
      </dgm:t>
    </dgm:pt>
    <dgm:pt modelId="{9E276011-5C8D-4097-8276-B2DA6BDBB159}" type="pres">
      <dgm:prSet presAssocID="{F99555CD-8C09-487C-9899-D1ABF33EFA55}" presName="connTx" presStyleLbl="parChTrans1D2" presStyleIdx="4" presStyleCnt="6"/>
      <dgm:spPr/>
      <dgm:t>
        <a:bodyPr/>
        <a:lstStyle/>
        <a:p>
          <a:endParaRPr lang="hr-HR"/>
        </a:p>
      </dgm:t>
    </dgm:pt>
    <dgm:pt modelId="{AA5B88F1-8C9D-40EF-87D2-DF0F967AF325}" type="pres">
      <dgm:prSet presAssocID="{EAEB9995-3EF2-4AAA-B530-A80918832768}" presName="root2" presStyleCnt="0"/>
      <dgm:spPr/>
      <dgm:t>
        <a:bodyPr/>
        <a:lstStyle/>
        <a:p>
          <a:endParaRPr lang="hr-HR"/>
        </a:p>
      </dgm:t>
    </dgm:pt>
    <dgm:pt modelId="{A048E657-8F9A-40F0-A870-4D6BEF56F2DE}" type="pres">
      <dgm:prSet presAssocID="{EAEB9995-3EF2-4AAA-B530-A80918832768}" presName="LevelTwoTextNode" presStyleLbl="node2" presStyleIdx="4" presStyleCnt="6" custScaleX="13489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2512538-55DC-4E0B-A685-AA444938AE46}" type="pres">
      <dgm:prSet presAssocID="{EAEB9995-3EF2-4AAA-B530-A80918832768}" presName="level3hierChild" presStyleCnt="0"/>
      <dgm:spPr/>
      <dgm:t>
        <a:bodyPr/>
        <a:lstStyle/>
        <a:p>
          <a:endParaRPr lang="hr-HR"/>
        </a:p>
      </dgm:t>
    </dgm:pt>
    <dgm:pt modelId="{4A1957F4-4568-4CE8-931C-A27C25BFF5E1}" type="pres">
      <dgm:prSet presAssocID="{1A751BB2-4C8D-4352-B343-AF2FB0551483}" presName="conn2-1" presStyleLbl="parChTrans1D2" presStyleIdx="5" presStyleCnt="6"/>
      <dgm:spPr/>
      <dgm:t>
        <a:bodyPr/>
        <a:lstStyle/>
        <a:p>
          <a:endParaRPr lang="hr-HR"/>
        </a:p>
      </dgm:t>
    </dgm:pt>
    <dgm:pt modelId="{BF07136A-D04C-44F8-A0AD-C88E3455DA84}" type="pres">
      <dgm:prSet presAssocID="{1A751BB2-4C8D-4352-B343-AF2FB0551483}" presName="connTx" presStyleLbl="parChTrans1D2" presStyleIdx="5" presStyleCnt="6"/>
      <dgm:spPr/>
      <dgm:t>
        <a:bodyPr/>
        <a:lstStyle/>
        <a:p>
          <a:endParaRPr lang="hr-HR"/>
        </a:p>
      </dgm:t>
    </dgm:pt>
    <dgm:pt modelId="{FF40FE82-57F5-4081-BD68-5CC46C123674}" type="pres">
      <dgm:prSet presAssocID="{D8D4AAC7-9767-41CF-AB4C-C6E35367D29D}" presName="root2" presStyleCnt="0"/>
      <dgm:spPr/>
      <dgm:t>
        <a:bodyPr/>
        <a:lstStyle/>
        <a:p>
          <a:endParaRPr lang="hr-HR"/>
        </a:p>
      </dgm:t>
    </dgm:pt>
    <dgm:pt modelId="{0F70E361-B208-4AFD-BD90-D7F384C52348}" type="pres">
      <dgm:prSet presAssocID="{D8D4AAC7-9767-41CF-AB4C-C6E35367D29D}" presName="LevelTwoTextNode" presStyleLbl="node2" presStyleIdx="5" presStyleCnt="6" custScaleX="19886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4926B17-26C8-4BB8-8902-342E8F87A9B2}" type="pres">
      <dgm:prSet presAssocID="{D8D4AAC7-9767-41CF-AB4C-C6E35367D29D}" presName="level3hierChild" presStyleCnt="0"/>
      <dgm:spPr/>
      <dgm:t>
        <a:bodyPr/>
        <a:lstStyle/>
        <a:p>
          <a:endParaRPr lang="hr-HR"/>
        </a:p>
      </dgm:t>
    </dgm:pt>
  </dgm:ptLst>
  <dgm:cxnLst>
    <dgm:cxn modelId="{68CDF23A-D3EC-4409-AB4F-2776BD5F11D2}" type="presOf" srcId="{F99555CD-8C09-487C-9899-D1ABF33EFA55}" destId="{BA29CFD3-7821-4258-AAA7-E86AC502C690}" srcOrd="0" destOrd="0" presId="urn:microsoft.com/office/officeart/2008/layout/HorizontalMultiLevelHierarchy"/>
    <dgm:cxn modelId="{AA6034C1-2F8B-47A0-A1BB-11510CA2E892}" type="presOf" srcId="{1A751BB2-4C8D-4352-B343-AF2FB0551483}" destId="{4A1957F4-4568-4CE8-931C-A27C25BFF5E1}" srcOrd="0" destOrd="0" presId="urn:microsoft.com/office/officeart/2008/layout/HorizontalMultiLevelHierarchy"/>
    <dgm:cxn modelId="{3422A634-4D33-4C24-A534-F722C7D6280F}" type="presOf" srcId="{491F865C-F8A5-46F6-9909-AF5CD062654B}" destId="{AD2E6EF9-D882-4137-952B-A85AF5DC68D4}" srcOrd="0" destOrd="0" presId="urn:microsoft.com/office/officeart/2008/layout/HorizontalMultiLevelHierarchy"/>
    <dgm:cxn modelId="{5521DC09-2647-4000-A4C3-6C9E9ECE1432}" type="presOf" srcId="{935C04A9-1AEF-4799-9455-D8DA29748C9E}" destId="{E26F1380-9BC3-474C-9FE1-96B72177A2A4}" srcOrd="1" destOrd="0" presId="urn:microsoft.com/office/officeart/2008/layout/HorizontalMultiLevelHierarchy"/>
    <dgm:cxn modelId="{45487BA5-022D-4800-A9E1-7CB239A2ED0B}" type="presOf" srcId="{1A751BB2-4C8D-4352-B343-AF2FB0551483}" destId="{BF07136A-D04C-44F8-A0AD-C88E3455DA84}" srcOrd="1" destOrd="0" presId="urn:microsoft.com/office/officeart/2008/layout/HorizontalMultiLevelHierarchy"/>
    <dgm:cxn modelId="{8817D8AC-E6F6-4059-A8B6-5FFEA2A66B1A}" srcId="{3ABCFB87-7BCB-4B68-8C32-502BDF2BE7AA}" destId="{FA365D65-C42C-49A1-B9EB-E72340142BB5}" srcOrd="0" destOrd="0" parTransId="{6B4D9CDA-BEC8-42A8-94F7-AB585AE530C4}" sibTransId="{F69B0158-7888-4B8D-9347-56CF3280CB92}"/>
    <dgm:cxn modelId="{12D981A6-599D-47B7-9F4E-071A91F9E818}" type="presOf" srcId="{37B93798-17AF-4E08-B05D-BD665F857AFF}" destId="{7ACEB9B5-7FD3-4E63-B555-F7BA3FBF2D92}" srcOrd="0" destOrd="0" presId="urn:microsoft.com/office/officeart/2008/layout/HorizontalMultiLevelHierarchy"/>
    <dgm:cxn modelId="{939D1A40-1DDF-4558-B417-CBF3530C629E}" srcId="{FA365D65-C42C-49A1-B9EB-E72340142BB5}" destId="{699AE896-F594-4812-8F92-D15E2066F10D}" srcOrd="1" destOrd="0" parTransId="{036D8CC2-BD61-456B-B5BF-D52E9B1C3ACE}" sibTransId="{520C50CA-26FD-476F-BCC0-14CAA719A4D8}"/>
    <dgm:cxn modelId="{D6789E39-2424-4348-8AD5-D89461943E46}" type="presOf" srcId="{BE39EFDB-848E-43A5-BC20-BF0A58A2709F}" destId="{DE997974-684F-4267-AB7C-E8C40A42C529}" srcOrd="0" destOrd="0" presId="urn:microsoft.com/office/officeart/2008/layout/HorizontalMultiLevelHierarchy"/>
    <dgm:cxn modelId="{C9AE3EEF-1CDB-4B57-9787-C1BFB6F3E2A1}" type="presOf" srcId="{0E857613-D1C4-42DA-BE6F-4481943F9856}" destId="{22237057-26D5-4E86-AF80-F9FE5044E8FD}" srcOrd="1" destOrd="0" presId="urn:microsoft.com/office/officeart/2008/layout/HorizontalMultiLevelHierarchy"/>
    <dgm:cxn modelId="{F989C0D6-4A8D-4085-AB5D-3383DC475219}" type="presOf" srcId="{37B93798-17AF-4E08-B05D-BD665F857AFF}" destId="{389A6B91-E937-4E22-A112-F0BEEBD38C0A}" srcOrd="1" destOrd="0" presId="urn:microsoft.com/office/officeart/2008/layout/HorizontalMultiLevelHierarchy"/>
    <dgm:cxn modelId="{DDAD7B0D-DCA0-419C-A3A9-8B644ADFEE7C}" type="presOf" srcId="{036D8CC2-BD61-456B-B5BF-D52E9B1C3ACE}" destId="{AF5C3F24-72A2-4E93-AD29-5F556D1D2078}" srcOrd="1" destOrd="0" presId="urn:microsoft.com/office/officeart/2008/layout/HorizontalMultiLevelHierarchy"/>
    <dgm:cxn modelId="{503785F4-6083-4643-B27E-4E8AC7D8D2A5}" type="presOf" srcId="{3ABCFB87-7BCB-4B68-8C32-502BDF2BE7AA}" destId="{F1A41C47-3C8C-4FFD-A18D-F5E4CF216813}" srcOrd="0" destOrd="0" presId="urn:microsoft.com/office/officeart/2008/layout/HorizontalMultiLevelHierarchy"/>
    <dgm:cxn modelId="{52B4474C-F274-4866-AF54-A3714E138BFF}" type="presOf" srcId="{036D8CC2-BD61-456B-B5BF-D52E9B1C3ACE}" destId="{404579D6-F8D9-4846-80EF-43FEEBA7A931}" srcOrd="0" destOrd="0" presId="urn:microsoft.com/office/officeart/2008/layout/HorizontalMultiLevelHierarchy"/>
    <dgm:cxn modelId="{22AE00B5-595C-492E-A10F-F15EAC28DDD7}" type="presOf" srcId="{699AE896-F594-4812-8F92-D15E2066F10D}" destId="{BF6F40D6-8970-4715-BA59-9030903C5C7B}" srcOrd="0" destOrd="0" presId="urn:microsoft.com/office/officeart/2008/layout/HorizontalMultiLevelHierarchy"/>
    <dgm:cxn modelId="{396B469E-48F2-426B-949B-0D49C6E3A2BB}" srcId="{FA365D65-C42C-49A1-B9EB-E72340142BB5}" destId="{BE39EFDB-848E-43A5-BC20-BF0A58A2709F}" srcOrd="0" destOrd="0" parTransId="{935C04A9-1AEF-4799-9455-D8DA29748C9E}" sibTransId="{BCF7C196-AA2B-4B38-B984-9F75F2E751AA}"/>
    <dgm:cxn modelId="{7F04CCA0-7FE9-4360-9A92-7B5003760E59}" type="presOf" srcId="{935C04A9-1AEF-4799-9455-D8DA29748C9E}" destId="{C20605DC-A35A-4A0A-B774-EB2F5A84664C}" srcOrd="0" destOrd="0" presId="urn:microsoft.com/office/officeart/2008/layout/HorizontalMultiLevelHierarchy"/>
    <dgm:cxn modelId="{BD1C257D-D74F-429F-8A08-E389CF965BB1}" type="presOf" srcId="{7B034402-12A1-437B-9E89-B0734552D8FF}" destId="{4AC8BCAC-7930-45D6-83D0-66BFD5A6B60A}" srcOrd="0" destOrd="0" presId="urn:microsoft.com/office/officeart/2008/layout/HorizontalMultiLevelHierarchy"/>
    <dgm:cxn modelId="{0C297CDE-FBB3-4B59-9E58-D34DA792B094}" type="presOf" srcId="{0E857613-D1C4-42DA-BE6F-4481943F9856}" destId="{C33EAD53-BD75-4A0E-9182-394E3D6525FA}" srcOrd="0" destOrd="0" presId="urn:microsoft.com/office/officeart/2008/layout/HorizontalMultiLevelHierarchy"/>
    <dgm:cxn modelId="{D8F1D50A-3357-410A-AD2B-A9269DCDC6A6}" srcId="{FA365D65-C42C-49A1-B9EB-E72340142BB5}" destId="{7B034402-12A1-437B-9E89-B0734552D8FF}" srcOrd="2" destOrd="0" parTransId="{37B93798-17AF-4E08-B05D-BD665F857AFF}" sibTransId="{B50E8A2D-7940-4302-94C6-0296BD5D4F6A}"/>
    <dgm:cxn modelId="{93CF25B6-7BE3-4DCB-8FB9-C0534595F2CE}" type="presOf" srcId="{EAEB9995-3EF2-4AAA-B530-A80918832768}" destId="{A048E657-8F9A-40F0-A870-4D6BEF56F2DE}" srcOrd="0" destOrd="0" presId="urn:microsoft.com/office/officeart/2008/layout/HorizontalMultiLevelHierarchy"/>
    <dgm:cxn modelId="{AF325FE3-F8B5-4DBF-8F84-F85E4171BE99}" type="presOf" srcId="{D8D4AAC7-9767-41CF-AB4C-C6E35367D29D}" destId="{0F70E361-B208-4AFD-BD90-D7F384C52348}" srcOrd="0" destOrd="0" presId="urn:microsoft.com/office/officeart/2008/layout/HorizontalMultiLevelHierarchy"/>
    <dgm:cxn modelId="{6BAC028A-45DD-4FBE-921C-520769C5EF3B}" srcId="{FA365D65-C42C-49A1-B9EB-E72340142BB5}" destId="{EAEB9995-3EF2-4AAA-B530-A80918832768}" srcOrd="4" destOrd="0" parTransId="{F99555CD-8C09-487C-9899-D1ABF33EFA55}" sibTransId="{092C3022-39EF-453D-93CD-69E078EF2DA1}"/>
    <dgm:cxn modelId="{BDAB33F1-E351-4393-AA6A-64D3045439C7}" srcId="{FA365D65-C42C-49A1-B9EB-E72340142BB5}" destId="{D8D4AAC7-9767-41CF-AB4C-C6E35367D29D}" srcOrd="5" destOrd="0" parTransId="{1A751BB2-4C8D-4352-B343-AF2FB0551483}" sibTransId="{E860860F-05BD-4111-949C-79A9089F75CD}"/>
    <dgm:cxn modelId="{0342E354-2976-4C26-BE23-3FAB68BE47BB}" type="presOf" srcId="{FA365D65-C42C-49A1-B9EB-E72340142BB5}" destId="{2F47FD4E-E3D8-4C3E-987A-B271FB84092A}" srcOrd="0" destOrd="0" presId="urn:microsoft.com/office/officeart/2008/layout/HorizontalMultiLevelHierarchy"/>
    <dgm:cxn modelId="{2D28AA25-AE30-4842-A8D7-09519EEEE5F7}" srcId="{FA365D65-C42C-49A1-B9EB-E72340142BB5}" destId="{491F865C-F8A5-46F6-9909-AF5CD062654B}" srcOrd="3" destOrd="0" parTransId="{0E857613-D1C4-42DA-BE6F-4481943F9856}" sibTransId="{913AFF65-414B-4BF8-B618-F6AA96D708F5}"/>
    <dgm:cxn modelId="{AE16902F-0432-4D21-9DDC-BBFE2D796A6F}" type="presOf" srcId="{F99555CD-8C09-487C-9899-D1ABF33EFA55}" destId="{9E276011-5C8D-4097-8276-B2DA6BDBB159}" srcOrd="1" destOrd="0" presId="urn:microsoft.com/office/officeart/2008/layout/HorizontalMultiLevelHierarchy"/>
    <dgm:cxn modelId="{94453CC4-3234-4340-AF9F-648B4FB52D7C}" type="presParOf" srcId="{F1A41C47-3C8C-4FFD-A18D-F5E4CF216813}" destId="{9C106765-4ED7-46FF-9DE2-BB94F0B57E6D}" srcOrd="0" destOrd="0" presId="urn:microsoft.com/office/officeart/2008/layout/HorizontalMultiLevelHierarchy"/>
    <dgm:cxn modelId="{5322BF57-6A06-4B3D-BA87-72806A72CF76}" type="presParOf" srcId="{9C106765-4ED7-46FF-9DE2-BB94F0B57E6D}" destId="{2F47FD4E-E3D8-4C3E-987A-B271FB84092A}" srcOrd="0" destOrd="0" presId="urn:microsoft.com/office/officeart/2008/layout/HorizontalMultiLevelHierarchy"/>
    <dgm:cxn modelId="{11ABA08F-5A73-46BD-B006-FC4A29E88A17}" type="presParOf" srcId="{9C106765-4ED7-46FF-9DE2-BB94F0B57E6D}" destId="{F0C23256-B3C7-4227-B0A2-BAAC5C170623}" srcOrd="1" destOrd="0" presId="urn:microsoft.com/office/officeart/2008/layout/HorizontalMultiLevelHierarchy"/>
    <dgm:cxn modelId="{626ABD77-EC88-4E1A-A76A-173EFF23BA93}" type="presParOf" srcId="{F0C23256-B3C7-4227-B0A2-BAAC5C170623}" destId="{C20605DC-A35A-4A0A-B774-EB2F5A84664C}" srcOrd="0" destOrd="0" presId="urn:microsoft.com/office/officeart/2008/layout/HorizontalMultiLevelHierarchy"/>
    <dgm:cxn modelId="{933FDE7E-2EBE-4426-8EA7-25785FFAAAF6}" type="presParOf" srcId="{C20605DC-A35A-4A0A-B774-EB2F5A84664C}" destId="{E26F1380-9BC3-474C-9FE1-96B72177A2A4}" srcOrd="0" destOrd="0" presId="urn:microsoft.com/office/officeart/2008/layout/HorizontalMultiLevelHierarchy"/>
    <dgm:cxn modelId="{B82CA79C-A3A8-4B07-9FDB-B782BFCC2C3B}" type="presParOf" srcId="{F0C23256-B3C7-4227-B0A2-BAAC5C170623}" destId="{A4195036-ABC0-4916-8882-659B98BBB1CA}" srcOrd="1" destOrd="0" presId="urn:microsoft.com/office/officeart/2008/layout/HorizontalMultiLevelHierarchy"/>
    <dgm:cxn modelId="{F89AD073-C7E9-484B-A602-307FA1C27FA4}" type="presParOf" srcId="{A4195036-ABC0-4916-8882-659B98BBB1CA}" destId="{DE997974-684F-4267-AB7C-E8C40A42C529}" srcOrd="0" destOrd="0" presId="urn:microsoft.com/office/officeart/2008/layout/HorizontalMultiLevelHierarchy"/>
    <dgm:cxn modelId="{477EC1B9-58BE-4B87-8E96-6AE2E30523E2}" type="presParOf" srcId="{A4195036-ABC0-4916-8882-659B98BBB1CA}" destId="{29474263-F3EC-4EAF-A768-73D1105B1616}" srcOrd="1" destOrd="0" presId="urn:microsoft.com/office/officeart/2008/layout/HorizontalMultiLevelHierarchy"/>
    <dgm:cxn modelId="{097444BA-9029-41D4-AB53-07AB10FCB657}" type="presParOf" srcId="{F0C23256-B3C7-4227-B0A2-BAAC5C170623}" destId="{404579D6-F8D9-4846-80EF-43FEEBA7A931}" srcOrd="2" destOrd="0" presId="urn:microsoft.com/office/officeart/2008/layout/HorizontalMultiLevelHierarchy"/>
    <dgm:cxn modelId="{57E50E14-7506-4566-8D59-6F89B49BFEE9}" type="presParOf" srcId="{404579D6-F8D9-4846-80EF-43FEEBA7A931}" destId="{AF5C3F24-72A2-4E93-AD29-5F556D1D2078}" srcOrd="0" destOrd="0" presId="urn:microsoft.com/office/officeart/2008/layout/HorizontalMultiLevelHierarchy"/>
    <dgm:cxn modelId="{371AD311-6E22-47D7-B3C1-CB9B84FD4C31}" type="presParOf" srcId="{F0C23256-B3C7-4227-B0A2-BAAC5C170623}" destId="{38081A30-D55A-42DE-98F3-27F1B44A73CF}" srcOrd="3" destOrd="0" presId="urn:microsoft.com/office/officeart/2008/layout/HorizontalMultiLevelHierarchy"/>
    <dgm:cxn modelId="{DB22429B-4EF5-4C9D-ACEA-D834FE11DCA6}" type="presParOf" srcId="{38081A30-D55A-42DE-98F3-27F1B44A73CF}" destId="{BF6F40D6-8970-4715-BA59-9030903C5C7B}" srcOrd="0" destOrd="0" presId="urn:microsoft.com/office/officeart/2008/layout/HorizontalMultiLevelHierarchy"/>
    <dgm:cxn modelId="{ADF21C1A-657C-4C2E-9ECD-F777C1E23BE5}" type="presParOf" srcId="{38081A30-D55A-42DE-98F3-27F1B44A73CF}" destId="{DE364713-A62C-4CBC-8366-9ECA80CF780D}" srcOrd="1" destOrd="0" presId="urn:microsoft.com/office/officeart/2008/layout/HorizontalMultiLevelHierarchy"/>
    <dgm:cxn modelId="{85F22B1F-8192-48A8-836D-20160E498E6A}" type="presParOf" srcId="{F0C23256-B3C7-4227-B0A2-BAAC5C170623}" destId="{7ACEB9B5-7FD3-4E63-B555-F7BA3FBF2D92}" srcOrd="4" destOrd="0" presId="urn:microsoft.com/office/officeart/2008/layout/HorizontalMultiLevelHierarchy"/>
    <dgm:cxn modelId="{CBAAE1FB-E271-425A-8EC8-4D461776936C}" type="presParOf" srcId="{7ACEB9B5-7FD3-4E63-B555-F7BA3FBF2D92}" destId="{389A6B91-E937-4E22-A112-F0BEEBD38C0A}" srcOrd="0" destOrd="0" presId="urn:microsoft.com/office/officeart/2008/layout/HorizontalMultiLevelHierarchy"/>
    <dgm:cxn modelId="{69CDE4D1-C3DE-4F39-A95B-59FAAA0F7541}" type="presParOf" srcId="{F0C23256-B3C7-4227-B0A2-BAAC5C170623}" destId="{B7FCD8C1-F806-4BAD-842E-09A80150F663}" srcOrd="5" destOrd="0" presId="urn:microsoft.com/office/officeart/2008/layout/HorizontalMultiLevelHierarchy"/>
    <dgm:cxn modelId="{C161460A-DEDE-4696-8EDE-6BE469EF07E7}" type="presParOf" srcId="{B7FCD8C1-F806-4BAD-842E-09A80150F663}" destId="{4AC8BCAC-7930-45D6-83D0-66BFD5A6B60A}" srcOrd="0" destOrd="0" presId="urn:microsoft.com/office/officeart/2008/layout/HorizontalMultiLevelHierarchy"/>
    <dgm:cxn modelId="{4093D5C3-3644-4F84-AE5B-FB8990AE6CD2}" type="presParOf" srcId="{B7FCD8C1-F806-4BAD-842E-09A80150F663}" destId="{A9CDAD34-142E-4E40-B383-69C54488CF0C}" srcOrd="1" destOrd="0" presId="urn:microsoft.com/office/officeart/2008/layout/HorizontalMultiLevelHierarchy"/>
    <dgm:cxn modelId="{42EC2997-AF8C-4D63-9FAB-76BDC2DDA423}" type="presParOf" srcId="{F0C23256-B3C7-4227-B0A2-BAAC5C170623}" destId="{C33EAD53-BD75-4A0E-9182-394E3D6525FA}" srcOrd="6" destOrd="0" presId="urn:microsoft.com/office/officeart/2008/layout/HorizontalMultiLevelHierarchy"/>
    <dgm:cxn modelId="{21D2E185-BC76-48A1-8FFB-886A14F78438}" type="presParOf" srcId="{C33EAD53-BD75-4A0E-9182-394E3D6525FA}" destId="{22237057-26D5-4E86-AF80-F9FE5044E8FD}" srcOrd="0" destOrd="0" presId="urn:microsoft.com/office/officeart/2008/layout/HorizontalMultiLevelHierarchy"/>
    <dgm:cxn modelId="{2724510F-7DB4-4E07-9CA4-3E0909E3854A}" type="presParOf" srcId="{F0C23256-B3C7-4227-B0A2-BAAC5C170623}" destId="{CE681DA6-1498-4F82-A2A9-FB59A79394C0}" srcOrd="7" destOrd="0" presId="urn:microsoft.com/office/officeart/2008/layout/HorizontalMultiLevelHierarchy"/>
    <dgm:cxn modelId="{096F2F0E-C06A-4303-9AC0-876EA93854FD}" type="presParOf" srcId="{CE681DA6-1498-4F82-A2A9-FB59A79394C0}" destId="{AD2E6EF9-D882-4137-952B-A85AF5DC68D4}" srcOrd="0" destOrd="0" presId="urn:microsoft.com/office/officeart/2008/layout/HorizontalMultiLevelHierarchy"/>
    <dgm:cxn modelId="{B97670F2-7169-4B7F-8FED-F8227C571FB1}" type="presParOf" srcId="{CE681DA6-1498-4F82-A2A9-FB59A79394C0}" destId="{4975ADD5-EDC8-4675-87F2-B584651DDE00}" srcOrd="1" destOrd="0" presId="urn:microsoft.com/office/officeart/2008/layout/HorizontalMultiLevelHierarchy"/>
    <dgm:cxn modelId="{3606574B-F32A-49B0-B9CB-D0065E9E95D7}" type="presParOf" srcId="{F0C23256-B3C7-4227-B0A2-BAAC5C170623}" destId="{BA29CFD3-7821-4258-AAA7-E86AC502C690}" srcOrd="8" destOrd="0" presId="urn:microsoft.com/office/officeart/2008/layout/HorizontalMultiLevelHierarchy"/>
    <dgm:cxn modelId="{4BB60C37-B7FE-475C-9F5F-471FDA8CD578}" type="presParOf" srcId="{BA29CFD3-7821-4258-AAA7-E86AC502C690}" destId="{9E276011-5C8D-4097-8276-B2DA6BDBB159}" srcOrd="0" destOrd="0" presId="urn:microsoft.com/office/officeart/2008/layout/HorizontalMultiLevelHierarchy"/>
    <dgm:cxn modelId="{4D0AB503-0A80-4B30-B848-7C60784555A1}" type="presParOf" srcId="{F0C23256-B3C7-4227-B0A2-BAAC5C170623}" destId="{AA5B88F1-8C9D-40EF-87D2-DF0F967AF325}" srcOrd="9" destOrd="0" presId="urn:microsoft.com/office/officeart/2008/layout/HorizontalMultiLevelHierarchy"/>
    <dgm:cxn modelId="{9555ADBD-5C3E-4B9D-A554-2F0B22932F81}" type="presParOf" srcId="{AA5B88F1-8C9D-40EF-87D2-DF0F967AF325}" destId="{A048E657-8F9A-40F0-A870-4D6BEF56F2DE}" srcOrd="0" destOrd="0" presId="urn:microsoft.com/office/officeart/2008/layout/HorizontalMultiLevelHierarchy"/>
    <dgm:cxn modelId="{A4C7B985-0322-4766-86B5-E04D61083FCB}" type="presParOf" srcId="{AA5B88F1-8C9D-40EF-87D2-DF0F967AF325}" destId="{42512538-55DC-4E0B-A685-AA444938AE46}" srcOrd="1" destOrd="0" presId="urn:microsoft.com/office/officeart/2008/layout/HorizontalMultiLevelHierarchy"/>
    <dgm:cxn modelId="{C655FCB6-5D30-4E9D-99A6-3FE6EB2B05F3}" type="presParOf" srcId="{F0C23256-B3C7-4227-B0A2-BAAC5C170623}" destId="{4A1957F4-4568-4CE8-931C-A27C25BFF5E1}" srcOrd="10" destOrd="0" presId="urn:microsoft.com/office/officeart/2008/layout/HorizontalMultiLevelHierarchy"/>
    <dgm:cxn modelId="{C8C3BA78-D4AA-445A-90A0-6DA0347C5173}" type="presParOf" srcId="{4A1957F4-4568-4CE8-931C-A27C25BFF5E1}" destId="{BF07136A-D04C-44F8-A0AD-C88E3455DA84}" srcOrd="0" destOrd="0" presId="urn:microsoft.com/office/officeart/2008/layout/HorizontalMultiLevelHierarchy"/>
    <dgm:cxn modelId="{FF98EA0D-14F3-4C87-8EF4-E708FBE53727}" type="presParOf" srcId="{F0C23256-B3C7-4227-B0A2-BAAC5C170623}" destId="{FF40FE82-57F5-4081-BD68-5CC46C123674}" srcOrd="11" destOrd="0" presId="urn:microsoft.com/office/officeart/2008/layout/HorizontalMultiLevelHierarchy"/>
    <dgm:cxn modelId="{BA2B6A5D-76A5-4C87-ABD8-4D8E4D06AC4C}" type="presParOf" srcId="{FF40FE82-57F5-4081-BD68-5CC46C123674}" destId="{0F70E361-B208-4AFD-BD90-D7F384C52348}" srcOrd="0" destOrd="0" presId="urn:microsoft.com/office/officeart/2008/layout/HorizontalMultiLevelHierarchy"/>
    <dgm:cxn modelId="{21B4EEC3-41BD-4BFC-B739-29485E8300DD}" type="presParOf" srcId="{FF40FE82-57F5-4081-BD68-5CC46C123674}" destId="{34926B17-26C8-4BB8-8902-342E8F87A9B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C55636-2CE0-407F-BC40-F3CD406F5E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EF78394-54E1-4023-8CB4-09E6FB95FFBB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>
          <a:solidFill>
            <a:schemeClr val="bg2">
              <a:lumMod val="90000"/>
              <a:lumOff val="10000"/>
            </a:schemeClr>
          </a:solidFill>
        </a:ln>
      </dgm:spPr>
      <dgm:t>
        <a:bodyPr/>
        <a:lstStyle/>
        <a:p>
          <a:pPr algn="ctr"/>
          <a:r>
            <a:rPr lang="hr-HR" sz="36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PROGESTERONI U OHK</a:t>
          </a:r>
          <a:endParaRPr lang="hr-HR" sz="3600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692B42E5-5F74-4F5E-88B5-45C3444DAD85}" type="parTrans" cxnId="{DAD68F46-61F7-4D54-BA6A-62DFD9C5499A}">
      <dgm:prSet/>
      <dgm:spPr/>
      <dgm:t>
        <a:bodyPr/>
        <a:lstStyle/>
        <a:p>
          <a:endParaRPr lang="hr-HR"/>
        </a:p>
      </dgm:t>
    </dgm:pt>
    <dgm:pt modelId="{147903D9-1C42-4374-93EC-6E8F67E580AF}" type="sibTrans" cxnId="{DAD68F46-61F7-4D54-BA6A-62DFD9C5499A}">
      <dgm:prSet/>
      <dgm:spPr/>
      <dgm:t>
        <a:bodyPr/>
        <a:lstStyle/>
        <a:p>
          <a:endParaRPr lang="hr-HR"/>
        </a:p>
      </dgm:t>
    </dgm:pt>
    <dgm:pt modelId="{BC311EFE-A0B3-429F-ACF3-462141538592}" type="pres">
      <dgm:prSet presAssocID="{9CC55636-2CE0-407F-BC40-F3CD406F5E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397E0B1-66DC-4D7A-9C1C-6497335188A3}" type="pres">
      <dgm:prSet presAssocID="{4EF78394-54E1-4023-8CB4-09E6FB95FFBB}" presName="parentText" presStyleLbl="node1" presStyleIdx="0" presStyleCnt="1" custLinFactNeighborX="885" custLinFactNeighborY="-1213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AD68F46-61F7-4D54-BA6A-62DFD9C5499A}" srcId="{9CC55636-2CE0-407F-BC40-F3CD406F5E16}" destId="{4EF78394-54E1-4023-8CB4-09E6FB95FFBB}" srcOrd="0" destOrd="0" parTransId="{692B42E5-5F74-4F5E-88B5-45C3444DAD85}" sibTransId="{147903D9-1C42-4374-93EC-6E8F67E580AF}"/>
    <dgm:cxn modelId="{6013C1E8-E71F-4633-BAFA-0FDC613C9C94}" type="presOf" srcId="{9CC55636-2CE0-407F-BC40-F3CD406F5E16}" destId="{BC311EFE-A0B3-429F-ACF3-462141538592}" srcOrd="0" destOrd="0" presId="urn:microsoft.com/office/officeart/2005/8/layout/vList2"/>
    <dgm:cxn modelId="{E0B7A69D-4656-4724-896C-CBAEA9A949C3}" type="presOf" srcId="{4EF78394-54E1-4023-8CB4-09E6FB95FFBB}" destId="{D397E0B1-66DC-4D7A-9C1C-6497335188A3}" srcOrd="0" destOrd="0" presId="urn:microsoft.com/office/officeart/2005/8/layout/vList2"/>
    <dgm:cxn modelId="{7EEC3CED-4B5A-40ED-8750-23C4783811BB}" type="presParOf" srcId="{BC311EFE-A0B3-429F-ACF3-462141538592}" destId="{D397E0B1-66DC-4D7A-9C1C-6497335188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7DF3D2-0304-46A3-9088-6F22473C6DAD}" type="doc">
      <dgm:prSet loTypeId="urn:microsoft.com/office/officeart/2005/8/layout/target3" loCatId="list" qsTypeId="urn:microsoft.com/office/officeart/2005/8/quickstyle/3d5" qsCatId="3D" csTypeId="urn:microsoft.com/office/officeart/2005/8/colors/accent3_4" csCatId="accent3" phldr="1"/>
      <dgm:spPr/>
      <dgm:t>
        <a:bodyPr/>
        <a:lstStyle/>
        <a:p>
          <a:endParaRPr lang="hr-HR"/>
        </a:p>
      </dgm:t>
    </dgm:pt>
    <dgm:pt modelId="{9A1C0580-37B5-48F0-A4BB-F8290DF0AA51}">
      <dgm:prSet phldrT="[Text]" custT="1"/>
      <dgm:spPr/>
      <dgm:t>
        <a:bodyPr/>
        <a:lstStyle/>
        <a:p>
          <a:r>
            <a:rPr lang="hr-HR" sz="2000" dirty="0" smtClean="0"/>
            <a:t>Sintetski </a:t>
          </a:r>
          <a:r>
            <a:rPr lang="hr-HR" sz="2000" dirty="0" err="1" smtClean="0"/>
            <a:t>gestageni</a:t>
          </a:r>
          <a:r>
            <a:rPr lang="hr-HR" sz="2000" dirty="0" smtClean="0"/>
            <a:t> u OHK izvedeni su iz:</a:t>
          </a:r>
          <a:endParaRPr lang="hr-HR" sz="2000" dirty="0"/>
        </a:p>
      </dgm:t>
    </dgm:pt>
    <dgm:pt modelId="{267B5EB0-8E91-43B8-8514-7B9B22EAB46A}" type="parTrans" cxnId="{468D607A-AB81-4296-889C-2E91A22C0C4D}">
      <dgm:prSet/>
      <dgm:spPr/>
      <dgm:t>
        <a:bodyPr/>
        <a:lstStyle/>
        <a:p>
          <a:endParaRPr lang="hr-HR"/>
        </a:p>
      </dgm:t>
    </dgm:pt>
    <dgm:pt modelId="{0D6CC2C6-459E-430A-A85C-0B94139D0AF1}" type="sibTrans" cxnId="{468D607A-AB81-4296-889C-2E91A22C0C4D}">
      <dgm:prSet/>
      <dgm:spPr/>
      <dgm:t>
        <a:bodyPr/>
        <a:lstStyle/>
        <a:p>
          <a:endParaRPr lang="hr-HR"/>
        </a:p>
      </dgm:t>
    </dgm:pt>
    <dgm:pt modelId="{832E603C-8A0A-4692-BA3D-7C93AA21312B}">
      <dgm:prSet phldrT="[Text]" custT="1"/>
      <dgm:spPr/>
      <dgm:t>
        <a:bodyPr/>
        <a:lstStyle/>
        <a:p>
          <a:r>
            <a:rPr lang="hr-HR" sz="1600" dirty="0" smtClean="0"/>
            <a:t>testosterona (</a:t>
          </a:r>
          <a:r>
            <a:rPr lang="hr-HR" sz="1600" dirty="0" err="1" smtClean="0"/>
            <a:t>estrani</a:t>
          </a:r>
          <a:r>
            <a:rPr lang="hr-HR" sz="1600" dirty="0" smtClean="0"/>
            <a:t>, gonani)</a:t>
          </a:r>
          <a:endParaRPr lang="hr-HR" sz="1600" dirty="0"/>
        </a:p>
      </dgm:t>
    </dgm:pt>
    <dgm:pt modelId="{92F443CD-339C-4B44-B560-9B51A2BB50F3}" type="parTrans" cxnId="{984B4DEE-CD14-4EB3-97CB-98441EE2C3AC}">
      <dgm:prSet/>
      <dgm:spPr/>
      <dgm:t>
        <a:bodyPr/>
        <a:lstStyle/>
        <a:p>
          <a:endParaRPr lang="hr-HR"/>
        </a:p>
      </dgm:t>
    </dgm:pt>
    <dgm:pt modelId="{F7104123-87C7-4DA0-B8CC-D50814551734}" type="sibTrans" cxnId="{984B4DEE-CD14-4EB3-97CB-98441EE2C3AC}">
      <dgm:prSet/>
      <dgm:spPr/>
      <dgm:t>
        <a:bodyPr/>
        <a:lstStyle/>
        <a:p>
          <a:endParaRPr lang="hr-HR"/>
        </a:p>
      </dgm:t>
    </dgm:pt>
    <dgm:pt modelId="{65612213-4B7A-4C16-B2BC-B6394B5E2287}">
      <dgm:prSet phldrT="[Text]" custT="1"/>
      <dgm:spPr/>
      <dgm:t>
        <a:bodyPr/>
        <a:lstStyle/>
        <a:p>
          <a:r>
            <a:rPr lang="hr-HR" sz="1600" dirty="0" err="1" smtClean="0"/>
            <a:t>progesterona</a:t>
          </a:r>
          <a:r>
            <a:rPr lang="hr-HR" sz="1600" dirty="0" smtClean="0"/>
            <a:t> (</a:t>
          </a:r>
          <a:r>
            <a:rPr lang="hr-HR" sz="1600" dirty="0" err="1" smtClean="0"/>
            <a:t>pregnani</a:t>
          </a:r>
          <a:r>
            <a:rPr lang="hr-HR" sz="1600" dirty="0" smtClean="0"/>
            <a:t>, </a:t>
          </a:r>
          <a:r>
            <a:rPr lang="hr-HR" sz="1600" dirty="0" err="1" smtClean="0"/>
            <a:t>nonpregnani</a:t>
          </a:r>
          <a:r>
            <a:rPr lang="hr-HR" sz="1600" dirty="0" smtClean="0"/>
            <a:t>)</a:t>
          </a:r>
          <a:endParaRPr lang="hr-HR" sz="1600" dirty="0"/>
        </a:p>
      </dgm:t>
    </dgm:pt>
    <dgm:pt modelId="{64084C3E-F6EE-49C6-A915-D1F642AB16C0}" type="parTrans" cxnId="{5254A598-6559-4368-8347-66F40C6112A5}">
      <dgm:prSet/>
      <dgm:spPr/>
      <dgm:t>
        <a:bodyPr/>
        <a:lstStyle/>
        <a:p>
          <a:endParaRPr lang="hr-HR"/>
        </a:p>
      </dgm:t>
    </dgm:pt>
    <dgm:pt modelId="{CE020641-D3D4-4663-A37C-219C0A77F3C3}" type="sibTrans" cxnId="{5254A598-6559-4368-8347-66F40C6112A5}">
      <dgm:prSet/>
      <dgm:spPr/>
      <dgm:t>
        <a:bodyPr/>
        <a:lstStyle/>
        <a:p>
          <a:endParaRPr lang="hr-HR"/>
        </a:p>
      </dgm:t>
    </dgm:pt>
    <dgm:pt modelId="{4270CFDD-4810-48AE-A206-3DFB5976240A}">
      <dgm:prSet phldrT="[Text]" custT="1"/>
      <dgm:spPr/>
      <dgm:t>
        <a:bodyPr/>
        <a:lstStyle/>
        <a:p>
          <a:pPr algn="ctr"/>
          <a:r>
            <a:rPr lang="hr-HR" sz="2000" dirty="0" smtClean="0"/>
            <a:t>Ponekad se </a:t>
          </a:r>
          <a:r>
            <a:rPr lang="hr-HR" sz="2000" dirty="0" err="1" smtClean="0"/>
            <a:t>gestageni</a:t>
          </a:r>
          <a:r>
            <a:rPr lang="hr-HR" sz="2000" dirty="0" smtClean="0"/>
            <a:t> razvrstavaju po generaciji</a:t>
          </a:r>
          <a:r>
            <a:rPr lang="hr-HR" sz="2400" dirty="0" smtClean="0"/>
            <a:t>:</a:t>
          </a:r>
          <a:endParaRPr lang="hr-HR" sz="2400" dirty="0"/>
        </a:p>
      </dgm:t>
    </dgm:pt>
    <dgm:pt modelId="{5DB7B84C-3616-4CAE-8E57-33559EFAEDD1}" type="parTrans" cxnId="{A3E241FF-8987-48B5-898F-CEE7DACFFD88}">
      <dgm:prSet/>
      <dgm:spPr/>
      <dgm:t>
        <a:bodyPr/>
        <a:lstStyle/>
        <a:p>
          <a:endParaRPr lang="hr-HR"/>
        </a:p>
      </dgm:t>
    </dgm:pt>
    <dgm:pt modelId="{CD8606DE-7D13-4EB5-8B9E-5130424C32D0}" type="sibTrans" cxnId="{A3E241FF-8987-48B5-898F-CEE7DACFFD88}">
      <dgm:prSet/>
      <dgm:spPr/>
      <dgm:t>
        <a:bodyPr/>
        <a:lstStyle/>
        <a:p>
          <a:endParaRPr lang="hr-HR"/>
        </a:p>
      </dgm:t>
    </dgm:pt>
    <dgm:pt modelId="{2D4ED7F2-BB3E-4BC0-9509-B9C73386DFD4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hr-HR" sz="1600" dirty="0" smtClean="0"/>
            <a:t>1</a:t>
          </a:r>
          <a:r>
            <a:rPr lang="hr-HR" sz="1600" baseline="30000" dirty="0" smtClean="0"/>
            <a:t>st </a:t>
          </a:r>
          <a:r>
            <a:rPr lang="hr-HR" sz="1600" dirty="0" smtClean="0"/>
            <a:t> : </a:t>
          </a:r>
          <a:r>
            <a:rPr lang="hr-HR" sz="1600" dirty="0" err="1" smtClean="0"/>
            <a:t>noretindron</a:t>
          </a:r>
          <a:r>
            <a:rPr lang="hr-HR" sz="1600" dirty="0" smtClean="0"/>
            <a:t> , </a:t>
          </a:r>
          <a:r>
            <a:rPr lang="hr-HR" sz="1600" dirty="0" err="1" smtClean="0"/>
            <a:t>noretinodrel</a:t>
          </a:r>
          <a:r>
            <a:rPr lang="hr-HR" sz="1600" dirty="0" smtClean="0"/>
            <a:t> , </a:t>
          </a:r>
          <a:r>
            <a:rPr lang="hr-HR" sz="1600" dirty="0" err="1" smtClean="0"/>
            <a:t>noretindron</a:t>
          </a:r>
          <a:r>
            <a:rPr lang="hr-HR" sz="1600" dirty="0" smtClean="0"/>
            <a:t> acetat , </a:t>
          </a:r>
          <a:r>
            <a:rPr lang="hr-HR" sz="1600" dirty="0" err="1" smtClean="0"/>
            <a:t>etinodiol</a:t>
          </a:r>
          <a:r>
            <a:rPr lang="hr-HR" sz="1600" dirty="0" smtClean="0"/>
            <a:t> </a:t>
          </a:r>
          <a:r>
            <a:rPr lang="hr-HR" sz="1600" dirty="0" err="1" smtClean="0"/>
            <a:t>diacetat</a:t>
          </a:r>
          <a:endParaRPr lang="hr-HR" sz="1600" dirty="0"/>
        </a:p>
      </dgm:t>
    </dgm:pt>
    <dgm:pt modelId="{26FE9EAE-DAB2-41C1-B6EB-9FE61D8114B2}" type="parTrans" cxnId="{A6463D2C-5685-401A-A7CF-845B09DA8C7A}">
      <dgm:prSet/>
      <dgm:spPr/>
      <dgm:t>
        <a:bodyPr/>
        <a:lstStyle/>
        <a:p>
          <a:endParaRPr lang="hr-HR"/>
        </a:p>
      </dgm:t>
    </dgm:pt>
    <dgm:pt modelId="{7019DB00-3BAA-48D3-A730-B1535CA343EF}" type="sibTrans" cxnId="{A6463D2C-5685-401A-A7CF-845B09DA8C7A}">
      <dgm:prSet/>
      <dgm:spPr/>
      <dgm:t>
        <a:bodyPr/>
        <a:lstStyle/>
        <a:p>
          <a:endParaRPr lang="hr-HR"/>
        </a:p>
      </dgm:t>
    </dgm:pt>
    <dgm:pt modelId="{0A478E31-04AE-48BD-A1A4-9EE238ED10FC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hr-HR" sz="1600" dirty="0" smtClean="0"/>
            <a:t>2</a:t>
          </a:r>
          <a:r>
            <a:rPr lang="hr-HR" sz="1600" baseline="30000" dirty="0" smtClean="0"/>
            <a:t>nd</a:t>
          </a:r>
          <a:r>
            <a:rPr lang="hr-HR" sz="1600" dirty="0" smtClean="0"/>
            <a:t> : </a:t>
          </a:r>
          <a:r>
            <a:rPr lang="hr-HR" sz="1600" dirty="0" err="1" smtClean="0"/>
            <a:t>levonorgestrel</a:t>
          </a:r>
          <a:r>
            <a:rPr lang="hr-HR" sz="1600" dirty="0" smtClean="0"/>
            <a:t> , </a:t>
          </a:r>
          <a:r>
            <a:rPr lang="hr-HR" sz="1600" dirty="0" err="1" smtClean="0"/>
            <a:t>noretisterone</a:t>
          </a:r>
          <a:r>
            <a:rPr lang="hr-HR" sz="1600" dirty="0" smtClean="0"/>
            <a:t> , </a:t>
          </a:r>
          <a:r>
            <a:rPr lang="hr-HR" sz="1600" dirty="0" err="1" smtClean="0"/>
            <a:t>norgestrel</a:t>
          </a:r>
          <a:endParaRPr lang="hr-HR" sz="1600" dirty="0"/>
        </a:p>
      </dgm:t>
    </dgm:pt>
    <dgm:pt modelId="{DD8BD007-2F90-429B-AF90-0647588286EA}" type="parTrans" cxnId="{1752195D-9B87-4767-B92C-C3482C7AF935}">
      <dgm:prSet/>
      <dgm:spPr/>
      <dgm:t>
        <a:bodyPr/>
        <a:lstStyle/>
        <a:p>
          <a:endParaRPr lang="hr-HR"/>
        </a:p>
      </dgm:t>
    </dgm:pt>
    <dgm:pt modelId="{51B7D96C-55D6-4E50-AFA8-BB033FB3DE37}" type="sibTrans" cxnId="{1752195D-9B87-4767-B92C-C3482C7AF935}">
      <dgm:prSet/>
      <dgm:spPr/>
      <dgm:t>
        <a:bodyPr/>
        <a:lstStyle/>
        <a:p>
          <a:endParaRPr lang="hr-HR"/>
        </a:p>
      </dgm:t>
    </dgm:pt>
    <dgm:pt modelId="{6A50EF77-5CE2-44EF-B0D9-703A22A4AD87}">
      <dgm:prSet phldrT="[Text]" custT="1"/>
      <dgm:spPr/>
      <dgm:t>
        <a:bodyPr/>
        <a:lstStyle/>
        <a:p>
          <a:r>
            <a:rPr lang="hr-HR" sz="1600" dirty="0" err="1" smtClean="0"/>
            <a:t>spirinolaktona</a:t>
          </a:r>
          <a:r>
            <a:rPr lang="hr-HR" sz="1600" dirty="0" smtClean="0"/>
            <a:t> </a:t>
          </a:r>
          <a:endParaRPr lang="hr-HR" sz="1600" dirty="0"/>
        </a:p>
      </dgm:t>
    </dgm:pt>
    <dgm:pt modelId="{279774D5-70D4-49F5-AC6D-D937F7210519}" type="parTrans" cxnId="{EDA985EE-DBFB-4D27-BA63-0E6895A37FE2}">
      <dgm:prSet/>
      <dgm:spPr/>
      <dgm:t>
        <a:bodyPr/>
        <a:lstStyle/>
        <a:p>
          <a:endParaRPr lang="hr-HR"/>
        </a:p>
      </dgm:t>
    </dgm:pt>
    <dgm:pt modelId="{09D93071-7A74-48F8-B06D-369A91FFF766}" type="sibTrans" cxnId="{EDA985EE-DBFB-4D27-BA63-0E6895A37FE2}">
      <dgm:prSet/>
      <dgm:spPr/>
      <dgm:t>
        <a:bodyPr/>
        <a:lstStyle/>
        <a:p>
          <a:endParaRPr lang="hr-HR"/>
        </a:p>
      </dgm:t>
    </dgm:pt>
    <dgm:pt modelId="{B67832A6-B8EC-4F34-95F5-1C43DE0AA7E1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hr-HR" sz="1600" dirty="0" smtClean="0"/>
            <a:t>3</a:t>
          </a:r>
          <a:r>
            <a:rPr lang="hr-HR" sz="1600" baseline="30000" dirty="0" smtClean="0"/>
            <a:t>rd</a:t>
          </a:r>
          <a:r>
            <a:rPr lang="de-DE" sz="1600" dirty="0" smtClean="0"/>
            <a:t> : desogestrel , gestoden , norgestimat , drospirenon </a:t>
          </a:r>
          <a:endParaRPr lang="hr-HR" sz="1600" u="none" dirty="0"/>
        </a:p>
      </dgm:t>
    </dgm:pt>
    <dgm:pt modelId="{88966441-5E56-4587-B6A9-1C0A5F9457E6}" type="parTrans" cxnId="{0864A36F-2104-47DA-9A46-23A60009F238}">
      <dgm:prSet/>
      <dgm:spPr/>
      <dgm:t>
        <a:bodyPr/>
        <a:lstStyle/>
        <a:p>
          <a:endParaRPr lang="hr-HR"/>
        </a:p>
      </dgm:t>
    </dgm:pt>
    <dgm:pt modelId="{740E8A0E-CED2-4A96-B479-2B370242FB46}" type="sibTrans" cxnId="{0864A36F-2104-47DA-9A46-23A60009F238}">
      <dgm:prSet/>
      <dgm:spPr/>
      <dgm:t>
        <a:bodyPr/>
        <a:lstStyle/>
        <a:p>
          <a:endParaRPr lang="hr-HR"/>
        </a:p>
      </dgm:t>
    </dgm:pt>
    <dgm:pt modelId="{4DE3E8EB-F216-46E1-B3AA-86FCFAF9D850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hr-HR" sz="1600" dirty="0" smtClean="0"/>
            <a:t>4</a:t>
          </a:r>
          <a:r>
            <a:rPr lang="hr-HR" sz="1600" baseline="30000" dirty="0" smtClean="0"/>
            <a:t>th</a:t>
          </a:r>
          <a:r>
            <a:rPr lang="hr-HR" sz="1600" u="none" dirty="0" smtClean="0"/>
            <a:t>  : </a:t>
          </a:r>
          <a:r>
            <a:rPr lang="hr-HR" sz="1600" u="none" dirty="0" err="1" smtClean="0"/>
            <a:t>dienogest</a:t>
          </a:r>
          <a:r>
            <a:rPr lang="hr-HR" sz="1600" u="none" dirty="0" smtClean="0"/>
            <a:t> , </a:t>
          </a:r>
          <a:r>
            <a:rPr lang="hr-HR" sz="1600" u="none" dirty="0" err="1" smtClean="0"/>
            <a:t>drospirenon</a:t>
          </a:r>
          <a:r>
            <a:rPr lang="hr-HR" sz="1600" u="none" dirty="0" smtClean="0"/>
            <a:t> , </a:t>
          </a:r>
          <a:r>
            <a:rPr lang="hr-HR" sz="1600" u="none" dirty="0" err="1" smtClean="0"/>
            <a:t>nestoron</a:t>
          </a:r>
          <a:r>
            <a:rPr lang="hr-HR" sz="1600" u="none" dirty="0" smtClean="0"/>
            <a:t> , </a:t>
          </a:r>
          <a:r>
            <a:rPr lang="hr-HR" sz="1600" u="none" dirty="0" err="1" smtClean="0"/>
            <a:t>nomegestrol</a:t>
          </a:r>
          <a:r>
            <a:rPr lang="hr-HR" sz="1600" u="none" dirty="0" smtClean="0"/>
            <a:t> acetata i </a:t>
          </a:r>
          <a:r>
            <a:rPr lang="hr-HR" sz="1600" u="none" dirty="0" err="1" smtClean="0"/>
            <a:t>trimegestona</a:t>
          </a:r>
          <a:r>
            <a:rPr lang="hr-HR" sz="1600" u="none" dirty="0" smtClean="0"/>
            <a:t> </a:t>
          </a:r>
          <a:endParaRPr lang="hr-HR" sz="1600" u="none" dirty="0"/>
        </a:p>
      </dgm:t>
    </dgm:pt>
    <dgm:pt modelId="{07E88534-C81A-43C1-A032-DF9D30252366}" type="parTrans" cxnId="{8C2891B1-8DF9-45A7-A8DC-E990E0CDC675}">
      <dgm:prSet/>
      <dgm:spPr/>
      <dgm:t>
        <a:bodyPr/>
        <a:lstStyle/>
        <a:p>
          <a:endParaRPr lang="hr-HR"/>
        </a:p>
      </dgm:t>
    </dgm:pt>
    <dgm:pt modelId="{0D7B81FB-B7D9-4B8F-A28C-8466159490F9}" type="sibTrans" cxnId="{8C2891B1-8DF9-45A7-A8DC-E990E0CDC675}">
      <dgm:prSet/>
      <dgm:spPr/>
      <dgm:t>
        <a:bodyPr/>
        <a:lstStyle/>
        <a:p>
          <a:endParaRPr lang="hr-HR"/>
        </a:p>
      </dgm:t>
    </dgm:pt>
    <dgm:pt modelId="{9B6DD7ED-D77B-40BD-B5A2-F51BFDCBDA76}" type="pres">
      <dgm:prSet presAssocID="{007DF3D2-0304-46A3-9088-6F22473C6DA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3F424CF-475F-472B-90F8-CD83BBC7D4A3}" type="pres">
      <dgm:prSet presAssocID="{9A1C0580-37B5-48F0-A4BB-F8290DF0AA51}" presName="circle1" presStyleLbl="node1" presStyleIdx="0" presStyleCnt="2" custScaleX="109078"/>
      <dgm:spPr/>
    </dgm:pt>
    <dgm:pt modelId="{D61044FD-65C5-4E42-A9CB-4FA15D6839CE}" type="pres">
      <dgm:prSet presAssocID="{9A1C0580-37B5-48F0-A4BB-F8290DF0AA51}" presName="space" presStyleCnt="0"/>
      <dgm:spPr/>
    </dgm:pt>
    <dgm:pt modelId="{528B2E39-167A-4E3E-BC68-74507AFB2ACA}" type="pres">
      <dgm:prSet presAssocID="{9A1C0580-37B5-48F0-A4BB-F8290DF0AA51}" presName="rect1" presStyleLbl="alignAcc1" presStyleIdx="0" presStyleCnt="2" custScaleX="98891"/>
      <dgm:spPr/>
      <dgm:t>
        <a:bodyPr/>
        <a:lstStyle/>
        <a:p>
          <a:endParaRPr lang="hr-HR"/>
        </a:p>
      </dgm:t>
    </dgm:pt>
    <dgm:pt modelId="{8E071948-B789-4CB7-AEBB-12A6A9867B66}" type="pres">
      <dgm:prSet presAssocID="{4270CFDD-4810-48AE-A206-3DFB5976240A}" presName="vertSpace2" presStyleLbl="node1" presStyleIdx="0" presStyleCnt="2"/>
      <dgm:spPr/>
    </dgm:pt>
    <dgm:pt modelId="{B9616078-1517-4B07-9171-C2496A32881C}" type="pres">
      <dgm:prSet presAssocID="{4270CFDD-4810-48AE-A206-3DFB5976240A}" presName="circle2" presStyleLbl="node1" presStyleIdx="1" presStyleCnt="2"/>
      <dgm:spPr/>
    </dgm:pt>
    <dgm:pt modelId="{68A8E739-5DF3-4842-B6ED-5EE695F6EBB1}" type="pres">
      <dgm:prSet presAssocID="{4270CFDD-4810-48AE-A206-3DFB5976240A}" presName="rect2" presStyleLbl="alignAcc1" presStyleIdx="1" presStyleCnt="2"/>
      <dgm:spPr/>
      <dgm:t>
        <a:bodyPr/>
        <a:lstStyle/>
        <a:p>
          <a:endParaRPr lang="hr-HR"/>
        </a:p>
      </dgm:t>
    </dgm:pt>
    <dgm:pt modelId="{3E53B0B1-5AE9-4142-ACF0-FE602B74E551}" type="pres">
      <dgm:prSet presAssocID="{9A1C0580-37B5-48F0-A4BB-F8290DF0AA51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0818CA9-64DF-4E2E-AA04-0697B0E702EE}" type="pres">
      <dgm:prSet presAssocID="{9A1C0580-37B5-48F0-A4BB-F8290DF0AA51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059CE29-9EBE-4AA6-9D74-FFB36DFD5419}" type="pres">
      <dgm:prSet presAssocID="{4270CFDD-4810-48AE-A206-3DFB5976240A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785935F-6452-4E67-97B3-FA07D0309046}" type="pres">
      <dgm:prSet presAssocID="{4270CFDD-4810-48AE-A206-3DFB5976240A}" presName="rect2ChTx" presStyleLbl="alignAcc1" presStyleIdx="1" presStyleCnt="2" custScaleX="12715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C2891B1-8DF9-45A7-A8DC-E990E0CDC675}" srcId="{4270CFDD-4810-48AE-A206-3DFB5976240A}" destId="{4DE3E8EB-F216-46E1-B3AA-86FCFAF9D850}" srcOrd="3" destOrd="0" parTransId="{07E88534-C81A-43C1-A032-DF9D30252366}" sibTransId="{0D7B81FB-B7D9-4B8F-A28C-8466159490F9}"/>
    <dgm:cxn modelId="{D22646A5-1840-40D2-BD9A-6CDDF54C9D2A}" type="presOf" srcId="{65612213-4B7A-4C16-B2BC-B6394B5E2287}" destId="{40818CA9-64DF-4E2E-AA04-0697B0E702EE}" srcOrd="0" destOrd="1" presId="urn:microsoft.com/office/officeart/2005/8/layout/target3"/>
    <dgm:cxn modelId="{DE3152F3-0B70-453B-95E5-F117BA3A3335}" type="presOf" srcId="{B67832A6-B8EC-4F34-95F5-1C43DE0AA7E1}" destId="{1785935F-6452-4E67-97B3-FA07D0309046}" srcOrd="0" destOrd="2" presId="urn:microsoft.com/office/officeart/2005/8/layout/target3"/>
    <dgm:cxn modelId="{9AFDBEE1-44E5-40CD-B9E1-8AC047781463}" type="presOf" srcId="{832E603C-8A0A-4692-BA3D-7C93AA21312B}" destId="{40818CA9-64DF-4E2E-AA04-0697B0E702EE}" srcOrd="0" destOrd="0" presId="urn:microsoft.com/office/officeart/2005/8/layout/target3"/>
    <dgm:cxn modelId="{2A667481-3480-4886-9971-D55127F27989}" type="presOf" srcId="{4270CFDD-4810-48AE-A206-3DFB5976240A}" destId="{3059CE29-9EBE-4AA6-9D74-FFB36DFD5419}" srcOrd="1" destOrd="0" presId="urn:microsoft.com/office/officeart/2005/8/layout/target3"/>
    <dgm:cxn modelId="{173EB5B6-3703-4487-B769-B0CA1C52A365}" type="presOf" srcId="{4270CFDD-4810-48AE-A206-3DFB5976240A}" destId="{68A8E739-5DF3-4842-B6ED-5EE695F6EBB1}" srcOrd="0" destOrd="0" presId="urn:microsoft.com/office/officeart/2005/8/layout/target3"/>
    <dgm:cxn modelId="{1752195D-9B87-4767-B92C-C3482C7AF935}" srcId="{4270CFDD-4810-48AE-A206-3DFB5976240A}" destId="{0A478E31-04AE-48BD-A1A4-9EE238ED10FC}" srcOrd="1" destOrd="0" parTransId="{DD8BD007-2F90-429B-AF90-0647588286EA}" sibTransId="{51B7D96C-55D6-4E50-AFA8-BB033FB3DE37}"/>
    <dgm:cxn modelId="{578A0BE1-4CF6-4463-85D3-E3E803D9488D}" type="presOf" srcId="{0A478E31-04AE-48BD-A1A4-9EE238ED10FC}" destId="{1785935F-6452-4E67-97B3-FA07D0309046}" srcOrd="0" destOrd="1" presId="urn:microsoft.com/office/officeart/2005/8/layout/target3"/>
    <dgm:cxn modelId="{5254A598-6559-4368-8347-66F40C6112A5}" srcId="{9A1C0580-37B5-48F0-A4BB-F8290DF0AA51}" destId="{65612213-4B7A-4C16-B2BC-B6394B5E2287}" srcOrd="1" destOrd="0" parTransId="{64084C3E-F6EE-49C6-A915-D1F642AB16C0}" sibTransId="{CE020641-D3D4-4663-A37C-219C0A77F3C3}"/>
    <dgm:cxn modelId="{872B3B37-2D07-4DEB-A226-ABAFD5A3B90C}" type="presOf" srcId="{007DF3D2-0304-46A3-9088-6F22473C6DAD}" destId="{9B6DD7ED-D77B-40BD-B5A2-F51BFDCBDA76}" srcOrd="0" destOrd="0" presId="urn:microsoft.com/office/officeart/2005/8/layout/target3"/>
    <dgm:cxn modelId="{468D607A-AB81-4296-889C-2E91A22C0C4D}" srcId="{007DF3D2-0304-46A3-9088-6F22473C6DAD}" destId="{9A1C0580-37B5-48F0-A4BB-F8290DF0AA51}" srcOrd="0" destOrd="0" parTransId="{267B5EB0-8E91-43B8-8514-7B9B22EAB46A}" sibTransId="{0D6CC2C6-459E-430A-A85C-0B94139D0AF1}"/>
    <dgm:cxn modelId="{4DAA5325-7108-472A-87B9-AF77231C20CE}" type="presOf" srcId="{6A50EF77-5CE2-44EF-B0D9-703A22A4AD87}" destId="{40818CA9-64DF-4E2E-AA04-0697B0E702EE}" srcOrd="0" destOrd="2" presId="urn:microsoft.com/office/officeart/2005/8/layout/target3"/>
    <dgm:cxn modelId="{3B62E483-9021-4D68-AB02-31540D32D020}" type="presOf" srcId="{9A1C0580-37B5-48F0-A4BB-F8290DF0AA51}" destId="{3E53B0B1-5AE9-4142-ACF0-FE602B74E551}" srcOrd="1" destOrd="0" presId="urn:microsoft.com/office/officeart/2005/8/layout/target3"/>
    <dgm:cxn modelId="{A3E241FF-8987-48B5-898F-CEE7DACFFD88}" srcId="{007DF3D2-0304-46A3-9088-6F22473C6DAD}" destId="{4270CFDD-4810-48AE-A206-3DFB5976240A}" srcOrd="1" destOrd="0" parTransId="{5DB7B84C-3616-4CAE-8E57-33559EFAEDD1}" sibTransId="{CD8606DE-7D13-4EB5-8B9E-5130424C32D0}"/>
    <dgm:cxn modelId="{984B4DEE-CD14-4EB3-97CB-98441EE2C3AC}" srcId="{9A1C0580-37B5-48F0-A4BB-F8290DF0AA51}" destId="{832E603C-8A0A-4692-BA3D-7C93AA21312B}" srcOrd="0" destOrd="0" parTransId="{92F443CD-339C-4B44-B560-9B51A2BB50F3}" sibTransId="{F7104123-87C7-4DA0-B8CC-D50814551734}"/>
    <dgm:cxn modelId="{0864A36F-2104-47DA-9A46-23A60009F238}" srcId="{4270CFDD-4810-48AE-A206-3DFB5976240A}" destId="{B67832A6-B8EC-4F34-95F5-1C43DE0AA7E1}" srcOrd="2" destOrd="0" parTransId="{88966441-5E56-4587-B6A9-1C0A5F9457E6}" sibTransId="{740E8A0E-CED2-4A96-B479-2B370242FB46}"/>
    <dgm:cxn modelId="{A6463D2C-5685-401A-A7CF-845B09DA8C7A}" srcId="{4270CFDD-4810-48AE-A206-3DFB5976240A}" destId="{2D4ED7F2-BB3E-4BC0-9509-B9C73386DFD4}" srcOrd="0" destOrd="0" parTransId="{26FE9EAE-DAB2-41C1-B6EB-9FE61D8114B2}" sibTransId="{7019DB00-3BAA-48D3-A730-B1535CA343EF}"/>
    <dgm:cxn modelId="{C3A8DCCB-AE61-442F-96A5-D46A74CFEA08}" type="presOf" srcId="{2D4ED7F2-BB3E-4BC0-9509-B9C73386DFD4}" destId="{1785935F-6452-4E67-97B3-FA07D0309046}" srcOrd="0" destOrd="0" presId="urn:microsoft.com/office/officeart/2005/8/layout/target3"/>
    <dgm:cxn modelId="{8819C329-D7FE-4282-9165-1FD51EBE3CB3}" type="presOf" srcId="{9A1C0580-37B5-48F0-A4BB-F8290DF0AA51}" destId="{528B2E39-167A-4E3E-BC68-74507AFB2ACA}" srcOrd="0" destOrd="0" presId="urn:microsoft.com/office/officeart/2005/8/layout/target3"/>
    <dgm:cxn modelId="{BBB2B067-8184-44F6-BCA5-C85386A11D4E}" type="presOf" srcId="{4DE3E8EB-F216-46E1-B3AA-86FCFAF9D850}" destId="{1785935F-6452-4E67-97B3-FA07D0309046}" srcOrd="0" destOrd="3" presId="urn:microsoft.com/office/officeart/2005/8/layout/target3"/>
    <dgm:cxn modelId="{EDA985EE-DBFB-4D27-BA63-0E6895A37FE2}" srcId="{9A1C0580-37B5-48F0-A4BB-F8290DF0AA51}" destId="{6A50EF77-5CE2-44EF-B0D9-703A22A4AD87}" srcOrd="2" destOrd="0" parTransId="{279774D5-70D4-49F5-AC6D-D937F7210519}" sibTransId="{09D93071-7A74-48F8-B06D-369A91FFF766}"/>
    <dgm:cxn modelId="{A56850DC-B3C3-40CC-8AE4-8F9C5C618584}" type="presParOf" srcId="{9B6DD7ED-D77B-40BD-B5A2-F51BFDCBDA76}" destId="{23F424CF-475F-472B-90F8-CD83BBC7D4A3}" srcOrd="0" destOrd="0" presId="urn:microsoft.com/office/officeart/2005/8/layout/target3"/>
    <dgm:cxn modelId="{F8AD94F9-8E85-4C91-8355-013B460B3A2D}" type="presParOf" srcId="{9B6DD7ED-D77B-40BD-B5A2-F51BFDCBDA76}" destId="{D61044FD-65C5-4E42-A9CB-4FA15D6839CE}" srcOrd="1" destOrd="0" presId="urn:microsoft.com/office/officeart/2005/8/layout/target3"/>
    <dgm:cxn modelId="{F67DD3DF-7017-47FC-9E6C-DBE5CC75028D}" type="presParOf" srcId="{9B6DD7ED-D77B-40BD-B5A2-F51BFDCBDA76}" destId="{528B2E39-167A-4E3E-BC68-74507AFB2ACA}" srcOrd="2" destOrd="0" presId="urn:microsoft.com/office/officeart/2005/8/layout/target3"/>
    <dgm:cxn modelId="{9CDD9472-90E4-430B-B334-8D29897278D8}" type="presParOf" srcId="{9B6DD7ED-D77B-40BD-B5A2-F51BFDCBDA76}" destId="{8E071948-B789-4CB7-AEBB-12A6A9867B66}" srcOrd="3" destOrd="0" presId="urn:microsoft.com/office/officeart/2005/8/layout/target3"/>
    <dgm:cxn modelId="{45C98A94-60FA-4EAE-B7A8-8343FFF96C0B}" type="presParOf" srcId="{9B6DD7ED-D77B-40BD-B5A2-F51BFDCBDA76}" destId="{B9616078-1517-4B07-9171-C2496A32881C}" srcOrd="4" destOrd="0" presId="urn:microsoft.com/office/officeart/2005/8/layout/target3"/>
    <dgm:cxn modelId="{B8378893-CEF1-4C92-8963-C1D58BDBE62A}" type="presParOf" srcId="{9B6DD7ED-D77B-40BD-B5A2-F51BFDCBDA76}" destId="{68A8E739-5DF3-4842-B6ED-5EE695F6EBB1}" srcOrd="5" destOrd="0" presId="urn:microsoft.com/office/officeart/2005/8/layout/target3"/>
    <dgm:cxn modelId="{7DAAD8B9-1D08-47DB-99CB-40E01AF6569A}" type="presParOf" srcId="{9B6DD7ED-D77B-40BD-B5A2-F51BFDCBDA76}" destId="{3E53B0B1-5AE9-4142-ACF0-FE602B74E551}" srcOrd="6" destOrd="0" presId="urn:microsoft.com/office/officeart/2005/8/layout/target3"/>
    <dgm:cxn modelId="{773F91B2-138B-40C2-8295-A3168C92E804}" type="presParOf" srcId="{9B6DD7ED-D77B-40BD-B5A2-F51BFDCBDA76}" destId="{40818CA9-64DF-4E2E-AA04-0697B0E702EE}" srcOrd="7" destOrd="0" presId="urn:microsoft.com/office/officeart/2005/8/layout/target3"/>
    <dgm:cxn modelId="{8EDB836F-CC87-4A70-B81B-E5C8D4F6DFB8}" type="presParOf" srcId="{9B6DD7ED-D77B-40BD-B5A2-F51BFDCBDA76}" destId="{3059CE29-9EBE-4AA6-9D74-FFB36DFD5419}" srcOrd="8" destOrd="0" presId="urn:microsoft.com/office/officeart/2005/8/layout/target3"/>
    <dgm:cxn modelId="{1795341B-EABD-43AE-86AC-FB0B3AFF413F}" type="presParOf" srcId="{9B6DD7ED-D77B-40BD-B5A2-F51BFDCBDA76}" destId="{1785935F-6452-4E67-97B3-FA07D0309046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CC55636-2CE0-407F-BC40-F3CD406F5E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EF78394-54E1-4023-8CB4-09E6FB95FFBB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>
          <a:solidFill>
            <a:schemeClr val="bg2">
              <a:lumMod val="90000"/>
              <a:lumOff val="10000"/>
            </a:schemeClr>
          </a:solidFill>
        </a:ln>
      </dgm:spPr>
      <dgm:t>
        <a:bodyPr/>
        <a:lstStyle/>
        <a:p>
          <a:pPr algn="ctr"/>
          <a:r>
            <a:rPr lang="hr-HR" sz="36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AFINITET VEZANJA GESTAGENA ZA STEROIDNE RECEPTORE</a:t>
          </a:r>
          <a:endParaRPr lang="hr-HR" sz="3600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692B42E5-5F74-4F5E-88B5-45C3444DAD85}" type="parTrans" cxnId="{DAD68F46-61F7-4D54-BA6A-62DFD9C5499A}">
      <dgm:prSet/>
      <dgm:spPr/>
      <dgm:t>
        <a:bodyPr/>
        <a:lstStyle/>
        <a:p>
          <a:endParaRPr lang="hr-HR"/>
        </a:p>
      </dgm:t>
    </dgm:pt>
    <dgm:pt modelId="{147903D9-1C42-4374-93EC-6E8F67E580AF}" type="sibTrans" cxnId="{DAD68F46-61F7-4D54-BA6A-62DFD9C5499A}">
      <dgm:prSet/>
      <dgm:spPr/>
      <dgm:t>
        <a:bodyPr/>
        <a:lstStyle/>
        <a:p>
          <a:endParaRPr lang="hr-HR"/>
        </a:p>
      </dgm:t>
    </dgm:pt>
    <dgm:pt modelId="{BC311EFE-A0B3-429F-ACF3-462141538592}" type="pres">
      <dgm:prSet presAssocID="{9CC55636-2CE0-407F-BC40-F3CD406F5E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397E0B1-66DC-4D7A-9C1C-6497335188A3}" type="pres">
      <dgm:prSet presAssocID="{4EF78394-54E1-4023-8CB4-09E6FB95FFBB}" presName="parentText" presStyleLbl="node1" presStyleIdx="0" presStyleCnt="1" custScaleY="228156" custLinFactNeighborY="-5945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AD68F46-61F7-4D54-BA6A-62DFD9C5499A}" srcId="{9CC55636-2CE0-407F-BC40-F3CD406F5E16}" destId="{4EF78394-54E1-4023-8CB4-09E6FB95FFBB}" srcOrd="0" destOrd="0" parTransId="{692B42E5-5F74-4F5E-88B5-45C3444DAD85}" sibTransId="{147903D9-1C42-4374-93EC-6E8F67E580AF}"/>
    <dgm:cxn modelId="{54235596-E70E-4E85-BDB8-F60984A1D12C}" type="presOf" srcId="{4EF78394-54E1-4023-8CB4-09E6FB95FFBB}" destId="{D397E0B1-66DC-4D7A-9C1C-6497335188A3}" srcOrd="0" destOrd="0" presId="urn:microsoft.com/office/officeart/2005/8/layout/vList2"/>
    <dgm:cxn modelId="{E1C1E152-054B-4B6C-A19A-C5B0A73473E4}" type="presOf" srcId="{9CC55636-2CE0-407F-BC40-F3CD406F5E16}" destId="{BC311EFE-A0B3-429F-ACF3-462141538592}" srcOrd="0" destOrd="0" presId="urn:microsoft.com/office/officeart/2005/8/layout/vList2"/>
    <dgm:cxn modelId="{6F56FE98-A492-40E0-A192-C9D5667A8C36}" type="presParOf" srcId="{BC311EFE-A0B3-429F-ACF3-462141538592}" destId="{D397E0B1-66DC-4D7A-9C1C-6497335188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04D4F89-29F9-4825-9EE8-9496EF3072E2}" type="doc">
      <dgm:prSet loTypeId="urn:microsoft.com/office/officeart/2005/8/layout/lProcess3" loCatId="process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721ACCC2-D08F-4C97-AFEE-195E0AC13BBC}">
      <dgm:prSet phldrT="[Text]" custT="1"/>
      <dgm:spPr/>
      <dgm:t>
        <a:bodyPr/>
        <a:lstStyle/>
        <a:p>
          <a:r>
            <a:rPr lang="hr-HR" sz="1400" b="1" smtClean="0"/>
            <a:t>AKTIVNOST</a:t>
          </a:r>
          <a:endParaRPr lang="hr-HR" sz="1400" b="1" dirty="0"/>
        </a:p>
      </dgm:t>
    </dgm:pt>
    <dgm:pt modelId="{71084099-7251-4D8C-B443-FCE909EC99B4}" type="parTrans" cxnId="{AF9C0BFA-BBE9-4CAD-A737-173B9A237271}">
      <dgm:prSet/>
      <dgm:spPr/>
      <dgm:t>
        <a:bodyPr/>
        <a:lstStyle/>
        <a:p>
          <a:endParaRPr lang="hr-HR"/>
        </a:p>
      </dgm:t>
    </dgm:pt>
    <dgm:pt modelId="{DBB47032-AC7E-49AB-81D2-F8D77E5D78DC}" type="sibTrans" cxnId="{AF9C0BFA-BBE9-4CAD-A737-173B9A237271}">
      <dgm:prSet/>
      <dgm:spPr/>
      <dgm:t>
        <a:bodyPr/>
        <a:lstStyle/>
        <a:p>
          <a:endParaRPr lang="hr-HR"/>
        </a:p>
      </dgm:t>
    </dgm:pt>
    <dgm:pt modelId="{1E32A22C-D490-4AC7-8D2C-1F2A73E66B22}">
      <dgm:prSet phldrT="[Text]" custT="1"/>
      <dgm:spPr/>
      <dgm:t>
        <a:bodyPr/>
        <a:lstStyle/>
        <a:p>
          <a:r>
            <a:rPr lang="hr-HR" sz="1400" b="1" dirty="0" smtClean="0"/>
            <a:t>GESTAGENSKA</a:t>
          </a:r>
          <a:endParaRPr lang="hr-HR" sz="1400" b="1" dirty="0"/>
        </a:p>
      </dgm:t>
    </dgm:pt>
    <dgm:pt modelId="{A6073C22-CE04-4076-8E3A-1849FD83D033}" type="parTrans" cxnId="{CE1AB23F-ACDC-4DDC-833F-4CD466974C4A}">
      <dgm:prSet/>
      <dgm:spPr/>
      <dgm:t>
        <a:bodyPr/>
        <a:lstStyle/>
        <a:p>
          <a:endParaRPr lang="hr-HR"/>
        </a:p>
      </dgm:t>
    </dgm:pt>
    <dgm:pt modelId="{8B6236A7-591C-4784-A25C-D08FCB4C0316}" type="sibTrans" cxnId="{CE1AB23F-ACDC-4DDC-833F-4CD466974C4A}">
      <dgm:prSet/>
      <dgm:spPr/>
      <dgm:t>
        <a:bodyPr/>
        <a:lstStyle/>
        <a:p>
          <a:endParaRPr lang="hr-HR"/>
        </a:p>
      </dgm:t>
    </dgm:pt>
    <dgm:pt modelId="{F11D9212-5DAF-4360-912F-DEF10D66B78A}">
      <dgm:prSet phldrT="[Text]" custT="1"/>
      <dgm:spPr/>
      <dgm:t>
        <a:bodyPr/>
        <a:lstStyle/>
        <a:p>
          <a:r>
            <a:rPr lang="hr-HR" sz="1400" b="1" dirty="0" smtClean="0"/>
            <a:t>ANDROGENA</a:t>
          </a:r>
          <a:endParaRPr lang="hr-HR" sz="1400" b="1" dirty="0"/>
        </a:p>
      </dgm:t>
    </dgm:pt>
    <dgm:pt modelId="{E4049379-02BA-4F53-B99E-FE58C4FF52F8}" type="parTrans" cxnId="{842D911B-F46A-4AA7-9571-FA8CCBFF965D}">
      <dgm:prSet/>
      <dgm:spPr/>
      <dgm:t>
        <a:bodyPr/>
        <a:lstStyle/>
        <a:p>
          <a:endParaRPr lang="hr-HR"/>
        </a:p>
      </dgm:t>
    </dgm:pt>
    <dgm:pt modelId="{65BF5EDE-AF7D-457D-A834-5BBEE2F1DA4A}" type="sibTrans" cxnId="{842D911B-F46A-4AA7-9571-FA8CCBFF965D}">
      <dgm:prSet/>
      <dgm:spPr/>
      <dgm:t>
        <a:bodyPr/>
        <a:lstStyle/>
        <a:p>
          <a:endParaRPr lang="hr-HR"/>
        </a:p>
      </dgm:t>
    </dgm:pt>
    <dgm:pt modelId="{46F46D2F-C39E-4859-A153-52452AD5AF63}">
      <dgm:prSet phldrT="[Text]" custT="1"/>
      <dgm:spPr/>
      <dgm:t>
        <a:bodyPr/>
        <a:lstStyle/>
        <a:p>
          <a:r>
            <a:rPr lang="hr-HR" sz="1600" dirty="0" err="1" smtClean="0"/>
            <a:t>progesteron</a:t>
          </a:r>
          <a:endParaRPr lang="hr-HR" sz="1600" dirty="0"/>
        </a:p>
      </dgm:t>
    </dgm:pt>
    <dgm:pt modelId="{457C9EA3-0786-4D9C-A079-8D6653E0FC42}" type="parTrans" cxnId="{E02ACB80-D5ED-4633-91EA-C46C92E1E798}">
      <dgm:prSet/>
      <dgm:spPr/>
      <dgm:t>
        <a:bodyPr/>
        <a:lstStyle/>
        <a:p>
          <a:endParaRPr lang="hr-HR"/>
        </a:p>
      </dgm:t>
    </dgm:pt>
    <dgm:pt modelId="{1748753B-B4D3-4C4A-BB14-BDBDF0A6BBC8}" type="sibTrans" cxnId="{E02ACB80-D5ED-4633-91EA-C46C92E1E798}">
      <dgm:prSet/>
      <dgm:spPr/>
      <dgm:t>
        <a:bodyPr/>
        <a:lstStyle/>
        <a:p>
          <a:endParaRPr lang="hr-HR"/>
        </a:p>
      </dgm:t>
    </dgm:pt>
    <dgm:pt modelId="{32EFB750-4FE1-4A07-906E-EDA3D1C6266C}">
      <dgm:prSet phldrT="[Text]"/>
      <dgm:spPr/>
      <dgm:t>
        <a:bodyPr/>
        <a:lstStyle/>
        <a:p>
          <a:r>
            <a:rPr lang="hr-HR" dirty="0" smtClean="0"/>
            <a:t>+</a:t>
          </a:r>
          <a:endParaRPr lang="hr-HR" dirty="0"/>
        </a:p>
      </dgm:t>
    </dgm:pt>
    <dgm:pt modelId="{6D51A387-BD5E-491E-9358-9D57304DCF77}" type="parTrans" cxnId="{E8B7C67B-6070-477B-A2B1-7BA35886BA1B}">
      <dgm:prSet/>
      <dgm:spPr/>
      <dgm:t>
        <a:bodyPr/>
        <a:lstStyle/>
        <a:p>
          <a:endParaRPr lang="hr-HR"/>
        </a:p>
      </dgm:t>
    </dgm:pt>
    <dgm:pt modelId="{AC2C985C-87D7-4989-994C-DA299EE06073}" type="sibTrans" cxnId="{E8B7C67B-6070-477B-A2B1-7BA35886BA1B}">
      <dgm:prSet/>
      <dgm:spPr/>
      <dgm:t>
        <a:bodyPr/>
        <a:lstStyle/>
        <a:p>
          <a:endParaRPr lang="hr-HR"/>
        </a:p>
      </dgm:t>
    </dgm:pt>
    <dgm:pt modelId="{8D01278D-E3A2-429C-B89A-FB467EBC74C5}">
      <dgm:prSet phldrT="[Text]"/>
      <dgm:spPr/>
      <dgm:t>
        <a:bodyPr/>
        <a:lstStyle/>
        <a:p>
          <a:r>
            <a:rPr lang="hr-HR" dirty="0" smtClean="0"/>
            <a:t>-</a:t>
          </a:r>
          <a:endParaRPr lang="hr-HR" dirty="0"/>
        </a:p>
      </dgm:t>
    </dgm:pt>
    <dgm:pt modelId="{8B1B921F-2C94-4DA5-96B0-29501FC733DC}" type="parTrans" cxnId="{9635B29E-4B86-4CCB-A6AF-8CAB08A126AE}">
      <dgm:prSet/>
      <dgm:spPr/>
      <dgm:t>
        <a:bodyPr/>
        <a:lstStyle/>
        <a:p>
          <a:endParaRPr lang="hr-HR"/>
        </a:p>
      </dgm:t>
    </dgm:pt>
    <dgm:pt modelId="{3D910BA6-7BC0-4860-ACA9-A4BC6F855B18}" type="sibTrans" cxnId="{9635B29E-4B86-4CCB-A6AF-8CAB08A126AE}">
      <dgm:prSet/>
      <dgm:spPr/>
      <dgm:t>
        <a:bodyPr/>
        <a:lstStyle/>
        <a:p>
          <a:endParaRPr lang="hr-HR"/>
        </a:p>
      </dgm:t>
    </dgm:pt>
    <dgm:pt modelId="{4FF0ECDB-FEF4-4248-B5C4-49E0BDC44224}">
      <dgm:prSet phldrT="[Text]" custT="1"/>
      <dgm:spPr/>
      <dgm:t>
        <a:bodyPr/>
        <a:lstStyle/>
        <a:p>
          <a:r>
            <a:rPr lang="hr-HR" sz="1600" dirty="0" err="1" smtClean="0"/>
            <a:t>drospirenon</a:t>
          </a:r>
          <a:endParaRPr lang="hr-HR" sz="1600" dirty="0"/>
        </a:p>
      </dgm:t>
    </dgm:pt>
    <dgm:pt modelId="{478614A1-CF6A-463D-B723-D0F50E4D5B22}" type="parTrans" cxnId="{055C10C5-68B5-4943-88D0-E1A99C9DB7A9}">
      <dgm:prSet/>
      <dgm:spPr/>
      <dgm:t>
        <a:bodyPr/>
        <a:lstStyle/>
        <a:p>
          <a:endParaRPr lang="hr-HR"/>
        </a:p>
      </dgm:t>
    </dgm:pt>
    <dgm:pt modelId="{0490ACAC-C86A-454E-9762-1D047151FB8F}" type="sibTrans" cxnId="{055C10C5-68B5-4943-88D0-E1A99C9DB7A9}">
      <dgm:prSet/>
      <dgm:spPr/>
      <dgm:t>
        <a:bodyPr/>
        <a:lstStyle/>
        <a:p>
          <a:endParaRPr lang="hr-HR"/>
        </a:p>
      </dgm:t>
    </dgm:pt>
    <dgm:pt modelId="{1FF63E11-7139-4963-8F88-AA6DBFC0CC8F}">
      <dgm:prSet phldrT="[Text]"/>
      <dgm:spPr/>
      <dgm:t>
        <a:bodyPr/>
        <a:lstStyle/>
        <a:p>
          <a:r>
            <a:rPr lang="hr-HR" dirty="0" smtClean="0"/>
            <a:t>+</a:t>
          </a:r>
          <a:endParaRPr lang="hr-HR" dirty="0"/>
        </a:p>
      </dgm:t>
    </dgm:pt>
    <dgm:pt modelId="{8EBB7753-C5AC-42D5-A015-F568BAE95ECE}" type="parTrans" cxnId="{D803B3F7-9B19-41FA-9783-786F709D6DD8}">
      <dgm:prSet/>
      <dgm:spPr/>
      <dgm:t>
        <a:bodyPr/>
        <a:lstStyle/>
        <a:p>
          <a:endParaRPr lang="hr-HR"/>
        </a:p>
      </dgm:t>
    </dgm:pt>
    <dgm:pt modelId="{9D28BDD5-3089-44CE-8366-8AACC759FFE6}" type="sibTrans" cxnId="{D803B3F7-9B19-41FA-9783-786F709D6DD8}">
      <dgm:prSet/>
      <dgm:spPr/>
      <dgm:t>
        <a:bodyPr/>
        <a:lstStyle/>
        <a:p>
          <a:endParaRPr lang="hr-HR"/>
        </a:p>
      </dgm:t>
    </dgm:pt>
    <dgm:pt modelId="{20BA917A-DA1D-4FF1-95FD-5F440048D718}">
      <dgm:prSet phldrT="[Text]"/>
      <dgm:spPr/>
      <dgm:t>
        <a:bodyPr/>
        <a:lstStyle/>
        <a:p>
          <a:r>
            <a:rPr lang="hr-HR" dirty="0" smtClean="0"/>
            <a:t>-</a:t>
          </a:r>
          <a:endParaRPr lang="hr-HR" dirty="0"/>
        </a:p>
      </dgm:t>
    </dgm:pt>
    <dgm:pt modelId="{7790ED04-A82D-49B4-ADBD-94108DDF8D7C}" type="parTrans" cxnId="{C692ED0C-42F5-4138-B09A-8083A64BD0F2}">
      <dgm:prSet/>
      <dgm:spPr/>
      <dgm:t>
        <a:bodyPr/>
        <a:lstStyle/>
        <a:p>
          <a:endParaRPr lang="hr-HR"/>
        </a:p>
      </dgm:t>
    </dgm:pt>
    <dgm:pt modelId="{00D8ACB4-8FA2-47A5-9054-74EE069FBC09}" type="sibTrans" cxnId="{C692ED0C-42F5-4138-B09A-8083A64BD0F2}">
      <dgm:prSet/>
      <dgm:spPr/>
      <dgm:t>
        <a:bodyPr/>
        <a:lstStyle/>
        <a:p>
          <a:endParaRPr lang="hr-HR"/>
        </a:p>
      </dgm:t>
    </dgm:pt>
    <dgm:pt modelId="{378A2F64-F973-423C-8C44-02ADB76CC363}">
      <dgm:prSet phldrT="[Text]"/>
      <dgm:spPr/>
      <dgm:t>
        <a:bodyPr/>
        <a:lstStyle/>
        <a:p>
          <a:r>
            <a:rPr lang="hr-HR" dirty="0" smtClean="0"/>
            <a:t>+</a:t>
          </a:r>
          <a:endParaRPr lang="hr-HR" dirty="0"/>
        </a:p>
      </dgm:t>
    </dgm:pt>
    <dgm:pt modelId="{74666A02-1414-44AB-927D-474715A1C7AE}" type="parTrans" cxnId="{84A8AB55-A184-4834-97A6-879416D43FF8}">
      <dgm:prSet/>
      <dgm:spPr/>
      <dgm:t>
        <a:bodyPr/>
        <a:lstStyle/>
        <a:p>
          <a:endParaRPr lang="hr-HR"/>
        </a:p>
      </dgm:t>
    </dgm:pt>
    <dgm:pt modelId="{5C0C4864-8AA2-4CC9-8F56-A86069FC84D7}" type="sibTrans" cxnId="{84A8AB55-A184-4834-97A6-879416D43FF8}">
      <dgm:prSet/>
      <dgm:spPr/>
      <dgm:t>
        <a:bodyPr/>
        <a:lstStyle/>
        <a:p>
          <a:endParaRPr lang="hr-HR"/>
        </a:p>
      </dgm:t>
    </dgm:pt>
    <dgm:pt modelId="{97662BFE-C8D8-499B-9E62-759F327C1976}">
      <dgm:prSet phldrT="[Text]" custT="1"/>
      <dgm:spPr/>
      <dgm:t>
        <a:bodyPr/>
        <a:lstStyle/>
        <a:p>
          <a:r>
            <a:rPr lang="hr-HR" sz="1400" b="1" dirty="0" smtClean="0"/>
            <a:t>ANTI ANDROGENA</a:t>
          </a:r>
          <a:endParaRPr lang="hr-HR" sz="1400" b="1" dirty="0"/>
        </a:p>
      </dgm:t>
    </dgm:pt>
    <dgm:pt modelId="{E8D15877-F3ED-48E8-9D14-E540C541BF3E}" type="parTrans" cxnId="{22ED7DBC-6176-4AF2-8E6A-7A71BB0FA692}">
      <dgm:prSet/>
      <dgm:spPr/>
      <dgm:t>
        <a:bodyPr/>
        <a:lstStyle/>
        <a:p>
          <a:endParaRPr lang="hr-HR"/>
        </a:p>
      </dgm:t>
    </dgm:pt>
    <dgm:pt modelId="{3FA21C63-748A-475D-AA2D-581D3F556BA0}" type="sibTrans" cxnId="{22ED7DBC-6176-4AF2-8E6A-7A71BB0FA692}">
      <dgm:prSet/>
      <dgm:spPr/>
      <dgm:t>
        <a:bodyPr/>
        <a:lstStyle/>
        <a:p>
          <a:endParaRPr lang="hr-HR"/>
        </a:p>
      </dgm:t>
    </dgm:pt>
    <dgm:pt modelId="{6BD28101-4FE0-42EA-BC07-8E706D07C48D}">
      <dgm:prSet phldrT="[Text]" custT="1"/>
      <dgm:spPr/>
      <dgm:t>
        <a:bodyPr/>
        <a:lstStyle/>
        <a:p>
          <a:r>
            <a:rPr lang="hr-HR" sz="1400" b="1" dirty="0" smtClean="0"/>
            <a:t>ANTIMINERALO KORTIKOIDNA</a:t>
          </a:r>
          <a:endParaRPr lang="hr-HR" sz="1400" b="1" dirty="0"/>
        </a:p>
      </dgm:t>
    </dgm:pt>
    <dgm:pt modelId="{D3638840-CD60-4A0C-A278-B62E1BD76AB2}" type="parTrans" cxnId="{DA3858B5-7A81-4465-A985-195D78AA1E63}">
      <dgm:prSet/>
      <dgm:spPr/>
      <dgm:t>
        <a:bodyPr/>
        <a:lstStyle/>
        <a:p>
          <a:endParaRPr lang="hr-HR"/>
        </a:p>
      </dgm:t>
    </dgm:pt>
    <dgm:pt modelId="{BCA7066B-8593-46C2-86C9-A80871EEF5DC}" type="sibTrans" cxnId="{DA3858B5-7A81-4465-A985-195D78AA1E63}">
      <dgm:prSet/>
      <dgm:spPr/>
      <dgm:t>
        <a:bodyPr/>
        <a:lstStyle/>
        <a:p>
          <a:endParaRPr lang="hr-HR"/>
        </a:p>
      </dgm:t>
    </dgm:pt>
    <dgm:pt modelId="{1207D265-310D-4F1F-8261-A3AFA1CD1FD6}">
      <dgm:prSet phldrT="[Text]" custT="1"/>
      <dgm:spPr/>
      <dgm:t>
        <a:bodyPr/>
        <a:lstStyle/>
        <a:p>
          <a:endParaRPr lang="hr-HR" sz="1400" b="1" dirty="0" smtClean="0"/>
        </a:p>
        <a:p>
          <a:r>
            <a:rPr lang="hr-HR" sz="1400" b="1" dirty="0" smtClean="0"/>
            <a:t>GLUKO KORTIKOIDNA</a:t>
          </a:r>
          <a:endParaRPr lang="hr-HR" sz="1400" b="1" dirty="0"/>
        </a:p>
      </dgm:t>
    </dgm:pt>
    <dgm:pt modelId="{C55489AD-83E3-4D9D-9D16-D87CA13B8099}" type="parTrans" cxnId="{634DD3AD-725F-4E42-9C8B-01C515B80D93}">
      <dgm:prSet/>
      <dgm:spPr/>
      <dgm:t>
        <a:bodyPr/>
        <a:lstStyle/>
        <a:p>
          <a:endParaRPr lang="hr-HR"/>
        </a:p>
      </dgm:t>
    </dgm:pt>
    <dgm:pt modelId="{DAA02020-4C5A-4A8F-B590-21DDC6B227B7}" type="sibTrans" cxnId="{634DD3AD-725F-4E42-9C8B-01C515B80D93}">
      <dgm:prSet/>
      <dgm:spPr/>
      <dgm:t>
        <a:bodyPr/>
        <a:lstStyle/>
        <a:p>
          <a:endParaRPr lang="hr-HR"/>
        </a:p>
      </dgm:t>
    </dgm:pt>
    <dgm:pt modelId="{B1CA51F2-CA87-4DD0-BAC6-0BDC6971C591}">
      <dgm:prSet phldrT="[Text]"/>
      <dgm:spPr/>
      <dgm:t>
        <a:bodyPr/>
        <a:lstStyle/>
        <a:p>
          <a:r>
            <a:rPr lang="hr-HR" dirty="0" smtClean="0"/>
            <a:t>+</a:t>
          </a:r>
          <a:endParaRPr lang="hr-HR" dirty="0"/>
        </a:p>
      </dgm:t>
    </dgm:pt>
    <dgm:pt modelId="{5918EFC7-C46E-41A7-A101-C483C355B054}" type="parTrans" cxnId="{4FB2FE32-3774-4338-BC2A-CD20201AFE99}">
      <dgm:prSet/>
      <dgm:spPr/>
      <dgm:t>
        <a:bodyPr/>
        <a:lstStyle/>
        <a:p>
          <a:endParaRPr lang="hr-HR"/>
        </a:p>
      </dgm:t>
    </dgm:pt>
    <dgm:pt modelId="{00FC3E36-4789-4ED3-BAEF-13A7851AD566}" type="sibTrans" cxnId="{4FB2FE32-3774-4338-BC2A-CD20201AFE99}">
      <dgm:prSet/>
      <dgm:spPr/>
      <dgm:t>
        <a:bodyPr/>
        <a:lstStyle/>
        <a:p>
          <a:endParaRPr lang="hr-HR"/>
        </a:p>
      </dgm:t>
    </dgm:pt>
    <dgm:pt modelId="{18F490A5-DE92-428D-A8C2-51777057824C}">
      <dgm:prSet phldrT="[Text]"/>
      <dgm:spPr/>
      <dgm:t>
        <a:bodyPr/>
        <a:lstStyle/>
        <a:p>
          <a:r>
            <a:rPr lang="hr-HR" dirty="0" smtClean="0"/>
            <a:t>-</a:t>
          </a:r>
          <a:endParaRPr lang="hr-HR" dirty="0"/>
        </a:p>
      </dgm:t>
    </dgm:pt>
    <dgm:pt modelId="{E848A9EC-263F-42A1-A631-18CAD835E8AC}" type="parTrans" cxnId="{461F1C40-E67C-4B85-B26A-8593A27BF284}">
      <dgm:prSet/>
      <dgm:spPr/>
      <dgm:t>
        <a:bodyPr/>
        <a:lstStyle/>
        <a:p>
          <a:endParaRPr lang="hr-HR"/>
        </a:p>
      </dgm:t>
    </dgm:pt>
    <dgm:pt modelId="{8E47C54B-13E9-4F00-A6D9-A8BDA3562B78}" type="sibTrans" cxnId="{461F1C40-E67C-4B85-B26A-8593A27BF284}">
      <dgm:prSet/>
      <dgm:spPr/>
      <dgm:t>
        <a:bodyPr/>
        <a:lstStyle/>
        <a:p>
          <a:endParaRPr lang="hr-HR"/>
        </a:p>
      </dgm:t>
    </dgm:pt>
    <dgm:pt modelId="{CB20A9F0-D23C-43F8-B03C-5A11CC0992B1}">
      <dgm:prSet phldrT="[Text]" custT="1"/>
      <dgm:spPr/>
      <dgm:t>
        <a:bodyPr/>
        <a:lstStyle/>
        <a:p>
          <a:r>
            <a:rPr lang="hr-HR" sz="1600" dirty="0" smtClean="0"/>
            <a:t>CPA</a:t>
          </a:r>
          <a:endParaRPr lang="hr-HR" sz="1600" dirty="0"/>
        </a:p>
      </dgm:t>
    </dgm:pt>
    <dgm:pt modelId="{C86C9F3B-7876-4558-9383-52E43095A5EE}" type="parTrans" cxnId="{C2FC83A0-7224-4C8D-84F3-2E35901E374B}">
      <dgm:prSet/>
      <dgm:spPr/>
      <dgm:t>
        <a:bodyPr/>
        <a:lstStyle/>
        <a:p>
          <a:endParaRPr lang="hr-HR"/>
        </a:p>
      </dgm:t>
    </dgm:pt>
    <dgm:pt modelId="{E657F07A-654B-4D41-A505-47876A0CF291}" type="sibTrans" cxnId="{C2FC83A0-7224-4C8D-84F3-2E35901E374B}">
      <dgm:prSet/>
      <dgm:spPr/>
      <dgm:t>
        <a:bodyPr/>
        <a:lstStyle/>
        <a:p>
          <a:endParaRPr lang="hr-HR"/>
        </a:p>
      </dgm:t>
    </dgm:pt>
    <dgm:pt modelId="{8BDB602F-5D92-46BB-9F66-53AC61FD59AA}">
      <dgm:prSet phldrT="[Text]" custT="1"/>
      <dgm:spPr/>
      <dgm:t>
        <a:bodyPr/>
        <a:lstStyle/>
        <a:p>
          <a:r>
            <a:rPr lang="hr-HR" sz="1600" dirty="0" err="1" smtClean="0"/>
            <a:t>desogestrel</a:t>
          </a:r>
          <a:endParaRPr lang="hr-HR" sz="1600" dirty="0"/>
        </a:p>
      </dgm:t>
    </dgm:pt>
    <dgm:pt modelId="{3ED29FE0-E162-4120-9E82-10D398928B16}" type="parTrans" cxnId="{9607D8D1-AFDF-4446-A757-AB78A14D5ED4}">
      <dgm:prSet/>
      <dgm:spPr/>
      <dgm:t>
        <a:bodyPr/>
        <a:lstStyle/>
        <a:p>
          <a:endParaRPr lang="hr-HR"/>
        </a:p>
      </dgm:t>
    </dgm:pt>
    <dgm:pt modelId="{FEC02FE4-A61A-4113-944A-B381A87CFACF}" type="sibTrans" cxnId="{9607D8D1-AFDF-4446-A757-AB78A14D5ED4}">
      <dgm:prSet/>
      <dgm:spPr/>
      <dgm:t>
        <a:bodyPr/>
        <a:lstStyle/>
        <a:p>
          <a:endParaRPr lang="hr-HR"/>
        </a:p>
      </dgm:t>
    </dgm:pt>
    <dgm:pt modelId="{64909A7A-C06E-4228-BBC6-FAD51671D4C5}">
      <dgm:prSet phldrT="[Text]" custT="1"/>
      <dgm:spPr/>
      <dgm:t>
        <a:bodyPr/>
        <a:lstStyle/>
        <a:p>
          <a:r>
            <a:rPr lang="hr-HR" sz="1600" dirty="0" err="1" smtClean="0"/>
            <a:t>dienogest</a:t>
          </a:r>
          <a:endParaRPr lang="hr-HR" sz="1600" dirty="0"/>
        </a:p>
      </dgm:t>
    </dgm:pt>
    <dgm:pt modelId="{2873121F-1A61-4175-83CA-C6DE1834615B}" type="parTrans" cxnId="{F07F5B45-4402-44F1-B183-380C15D2F4CC}">
      <dgm:prSet/>
      <dgm:spPr/>
      <dgm:t>
        <a:bodyPr/>
        <a:lstStyle/>
        <a:p>
          <a:endParaRPr lang="hr-HR"/>
        </a:p>
      </dgm:t>
    </dgm:pt>
    <dgm:pt modelId="{1581F291-CC01-41A9-A570-5AFBEE3CEAE5}" type="sibTrans" cxnId="{F07F5B45-4402-44F1-B183-380C15D2F4CC}">
      <dgm:prSet/>
      <dgm:spPr/>
      <dgm:t>
        <a:bodyPr/>
        <a:lstStyle/>
        <a:p>
          <a:endParaRPr lang="hr-HR"/>
        </a:p>
      </dgm:t>
    </dgm:pt>
    <dgm:pt modelId="{813DCF33-175E-458A-A207-D8C2B7264D38}">
      <dgm:prSet phldrT="[Text]"/>
      <dgm:spPr/>
      <dgm:t>
        <a:bodyPr/>
        <a:lstStyle/>
        <a:p>
          <a:r>
            <a:rPr lang="hr-HR" dirty="0" smtClean="0"/>
            <a:t>(+)</a:t>
          </a:r>
          <a:endParaRPr lang="hr-HR" dirty="0"/>
        </a:p>
      </dgm:t>
    </dgm:pt>
    <dgm:pt modelId="{861E926F-7E00-4DF8-8929-6F4CD901E158}" type="parTrans" cxnId="{A3FF4789-2144-4BF5-A16F-30D19579E45B}">
      <dgm:prSet/>
      <dgm:spPr/>
      <dgm:t>
        <a:bodyPr/>
        <a:lstStyle/>
        <a:p>
          <a:endParaRPr lang="hr-HR"/>
        </a:p>
      </dgm:t>
    </dgm:pt>
    <dgm:pt modelId="{9F7036A5-39A5-48EE-81EF-BB2B27AED81D}" type="sibTrans" cxnId="{A3FF4789-2144-4BF5-A16F-30D19579E45B}">
      <dgm:prSet/>
      <dgm:spPr/>
      <dgm:t>
        <a:bodyPr/>
        <a:lstStyle/>
        <a:p>
          <a:endParaRPr lang="hr-HR"/>
        </a:p>
      </dgm:t>
    </dgm:pt>
    <dgm:pt modelId="{1763D0B5-7546-4828-98DF-4B30DE7416E4}">
      <dgm:prSet phldrT="[Text]"/>
      <dgm:spPr/>
      <dgm:t>
        <a:bodyPr/>
        <a:lstStyle/>
        <a:p>
          <a:r>
            <a:rPr lang="hr-HR" dirty="0" smtClean="0"/>
            <a:t>+</a:t>
          </a:r>
          <a:endParaRPr lang="hr-HR" dirty="0"/>
        </a:p>
      </dgm:t>
    </dgm:pt>
    <dgm:pt modelId="{A747AF84-12A1-48D5-842E-22F310D676A0}" type="parTrans" cxnId="{4C4E0C84-4FC0-46D2-9508-0DC54ABD2D1D}">
      <dgm:prSet/>
      <dgm:spPr/>
      <dgm:t>
        <a:bodyPr/>
        <a:lstStyle/>
        <a:p>
          <a:endParaRPr lang="hr-HR"/>
        </a:p>
      </dgm:t>
    </dgm:pt>
    <dgm:pt modelId="{09FC748B-050A-454A-AC2B-142EBD207AFF}" type="sibTrans" cxnId="{4C4E0C84-4FC0-46D2-9508-0DC54ABD2D1D}">
      <dgm:prSet/>
      <dgm:spPr/>
      <dgm:t>
        <a:bodyPr/>
        <a:lstStyle/>
        <a:p>
          <a:endParaRPr lang="hr-HR"/>
        </a:p>
      </dgm:t>
    </dgm:pt>
    <dgm:pt modelId="{2C038E2A-F5AA-406A-AF4E-FFB81E8FD776}">
      <dgm:prSet phldrT="[Text]"/>
      <dgm:spPr/>
      <dgm:t>
        <a:bodyPr/>
        <a:lstStyle/>
        <a:p>
          <a:r>
            <a:rPr lang="hr-HR" dirty="0" smtClean="0"/>
            <a:t>-</a:t>
          </a:r>
          <a:endParaRPr lang="hr-HR" dirty="0"/>
        </a:p>
      </dgm:t>
    </dgm:pt>
    <dgm:pt modelId="{CB28F173-0633-4A92-8A95-8424E1BB4E6F}" type="parTrans" cxnId="{E40FEBB0-C173-4109-94DB-6CF0C08FC5AC}">
      <dgm:prSet/>
      <dgm:spPr/>
      <dgm:t>
        <a:bodyPr/>
        <a:lstStyle/>
        <a:p>
          <a:endParaRPr lang="hr-HR"/>
        </a:p>
      </dgm:t>
    </dgm:pt>
    <dgm:pt modelId="{63E84F67-9FA2-42FC-9D50-F8544711DBBE}" type="sibTrans" cxnId="{E40FEBB0-C173-4109-94DB-6CF0C08FC5AC}">
      <dgm:prSet/>
      <dgm:spPr/>
      <dgm:t>
        <a:bodyPr/>
        <a:lstStyle/>
        <a:p>
          <a:endParaRPr lang="hr-HR"/>
        </a:p>
      </dgm:t>
    </dgm:pt>
    <dgm:pt modelId="{DC4BBD0B-4147-465A-A5CE-2544AB5F4BBA}">
      <dgm:prSet phldrT="[Text]"/>
      <dgm:spPr/>
      <dgm:t>
        <a:bodyPr/>
        <a:lstStyle/>
        <a:p>
          <a:r>
            <a:rPr lang="hr-HR" dirty="0" smtClean="0"/>
            <a:t>+</a:t>
          </a:r>
          <a:endParaRPr lang="hr-HR" dirty="0"/>
        </a:p>
      </dgm:t>
    </dgm:pt>
    <dgm:pt modelId="{3FC71798-B851-4F29-99C1-97A5B9C81EA5}" type="parTrans" cxnId="{62E02CF6-ECED-4BDB-93AE-BA5830A2C57D}">
      <dgm:prSet/>
      <dgm:spPr/>
      <dgm:t>
        <a:bodyPr/>
        <a:lstStyle/>
        <a:p>
          <a:endParaRPr lang="hr-HR"/>
        </a:p>
      </dgm:t>
    </dgm:pt>
    <dgm:pt modelId="{EB05405D-CB3F-4C61-A37A-E313C0AB0B33}" type="sibTrans" cxnId="{62E02CF6-ECED-4BDB-93AE-BA5830A2C57D}">
      <dgm:prSet/>
      <dgm:spPr/>
      <dgm:t>
        <a:bodyPr/>
        <a:lstStyle/>
        <a:p>
          <a:endParaRPr lang="hr-HR"/>
        </a:p>
      </dgm:t>
    </dgm:pt>
    <dgm:pt modelId="{9A265AAA-5D99-448E-8684-42A4D46106FC}">
      <dgm:prSet phldrT="[Text]"/>
      <dgm:spPr/>
      <dgm:t>
        <a:bodyPr/>
        <a:lstStyle/>
        <a:p>
          <a:r>
            <a:rPr lang="hr-HR" dirty="0" smtClean="0"/>
            <a:t>-</a:t>
          </a:r>
          <a:endParaRPr lang="hr-HR" dirty="0"/>
        </a:p>
      </dgm:t>
    </dgm:pt>
    <dgm:pt modelId="{C26F2D76-BF86-4123-89A4-64BC6696D90F}" type="parTrans" cxnId="{CDDF306E-306B-40D4-AC7A-5819B47BDCC0}">
      <dgm:prSet/>
      <dgm:spPr/>
      <dgm:t>
        <a:bodyPr/>
        <a:lstStyle/>
        <a:p>
          <a:endParaRPr lang="hr-HR"/>
        </a:p>
      </dgm:t>
    </dgm:pt>
    <dgm:pt modelId="{9478AF42-B212-4DC4-B41C-E2ED3C03EC47}" type="sibTrans" cxnId="{CDDF306E-306B-40D4-AC7A-5819B47BDCC0}">
      <dgm:prSet/>
      <dgm:spPr/>
      <dgm:t>
        <a:bodyPr/>
        <a:lstStyle/>
        <a:p>
          <a:endParaRPr lang="hr-HR"/>
        </a:p>
      </dgm:t>
    </dgm:pt>
    <dgm:pt modelId="{ACD6034D-C790-4922-A18D-1E6C2AC60B41}">
      <dgm:prSet phldrT="[Text]"/>
      <dgm:spPr/>
      <dgm:t>
        <a:bodyPr/>
        <a:lstStyle/>
        <a:p>
          <a:r>
            <a:rPr lang="hr-HR" dirty="0" smtClean="0"/>
            <a:t>+</a:t>
          </a:r>
          <a:endParaRPr lang="hr-HR" dirty="0"/>
        </a:p>
      </dgm:t>
    </dgm:pt>
    <dgm:pt modelId="{CC78DE72-F74B-4EA8-91A2-15D8F7AAD3A3}" type="parTrans" cxnId="{841EAB26-EF44-43BC-BFC2-952EAA9E7881}">
      <dgm:prSet/>
      <dgm:spPr/>
      <dgm:t>
        <a:bodyPr/>
        <a:lstStyle/>
        <a:p>
          <a:endParaRPr lang="hr-HR"/>
        </a:p>
      </dgm:t>
    </dgm:pt>
    <dgm:pt modelId="{0AFFC5CC-72F2-42DA-8A8C-9F180648BB3C}" type="sibTrans" cxnId="{841EAB26-EF44-43BC-BFC2-952EAA9E7881}">
      <dgm:prSet/>
      <dgm:spPr/>
      <dgm:t>
        <a:bodyPr/>
        <a:lstStyle/>
        <a:p>
          <a:endParaRPr lang="hr-HR"/>
        </a:p>
      </dgm:t>
    </dgm:pt>
    <dgm:pt modelId="{11B06E9D-C9D0-4704-9556-A0C143745D17}">
      <dgm:prSet phldrT="[Text]"/>
      <dgm:spPr/>
      <dgm:t>
        <a:bodyPr/>
        <a:lstStyle/>
        <a:p>
          <a:r>
            <a:rPr lang="hr-HR" dirty="0" smtClean="0"/>
            <a:t>-</a:t>
          </a:r>
          <a:endParaRPr lang="hr-HR" dirty="0"/>
        </a:p>
      </dgm:t>
    </dgm:pt>
    <dgm:pt modelId="{62B24F60-1D09-42B7-8DC2-07F5619C4905}" type="parTrans" cxnId="{A9D0EE95-5F7D-41E1-BCEB-1FC1949D468B}">
      <dgm:prSet/>
      <dgm:spPr/>
      <dgm:t>
        <a:bodyPr/>
        <a:lstStyle/>
        <a:p>
          <a:endParaRPr lang="hr-HR"/>
        </a:p>
      </dgm:t>
    </dgm:pt>
    <dgm:pt modelId="{656A872A-E5D1-4F58-A1F1-75F2F6B18DE2}" type="sibTrans" cxnId="{A9D0EE95-5F7D-41E1-BCEB-1FC1949D468B}">
      <dgm:prSet/>
      <dgm:spPr/>
      <dgm:t>
        <a:bodyPr/>
        <a:lstStyle/>
        <a:p>
          <a:endParaRPr lang="hr-HR"/>
        </a:p>
      </dgm:t>
    </dgm:pt>
    <dgm:pt modelId="{FA35A91D-FC63-4943-83FD-51E386234C7D}">
      <dgm:prSet phldrT="[Text]"/>
      <dgm:spPr/>
      <dgm:t>
        <a:bodyPr/>
        <a:lstStyle/>
        <a:p>
          <a:r>
            <a:rPr lang="hr-HR" dirty="0" smtClean="0"/>
            <a:t>(+)</a:t>
          </a:r>
          <a:endParaRPr lang="hr-HR" dirty="0"/>
        </a:p>
      </dgm:t>
    </dgm:pt>
    <dgm:pt modelId="{A1F66997-1AA0-4BF1-88CC-159F645901E4}" type="parTrans" cxnId="{C2158D21-1F9E-4E86-BBD6-7D05B145F9B5}">
      <dgm:prSet/>
      <dgm:spPr/>
      <dgm:t>
        <a:bodyPr/>
        <a:lstStyle/>
        <a:p>
          <a:endParaRPr lang="hr-HR"/>
        </a:p>
      </dgm:t>
    </dgm:pt>
    <dgm:pt modelId="{4BB429BF-A745-4321-961C-9AFA5A0F109A}" type="sibTrans" cxnId="{C2158D21-1F9E-4E86-BBD6-7D05B145F9B5}">
      <dgm:prSet/>
      <dgm:spPr/>
      <dgm:t>
        <a:bodyPr/>
        <a:lstStyle/>
        <a:p>
          <a:endParaRPr lang="hr-HR"/>
        </a:p>
      </dgm:t>
    </dgm:pt>
    <dgm:pt modelId="{BD68BA0A-1B5F-4244-BD1C-1154FF411446}">
      <dgm:prSet phldrT="[Text]" custT="1"/>
      <dgm:spPr/>
      <dgm:t>
        <a:bodyPr/>
        <a:lstStyle/>
        <a:p>
          <a:r>
            <a:rPr lang="hr-HR" sz="1600" dirty="0" err="1" smtClean="0"/>
            <a:t>levonogestrel</a:t>
          </a:r>
          <a:endParaRPr lang="hr-HR" sz="1600" dirty="0"/>
        </a:p>
      </dgm:t>
    </dgm:pt>
    <dgm:pt modelId="{C6F02A39-3E4F-4259-8C35-DB57B7B04225}" type="parTrans" cxnId="{07C94661-A443-4601-B52B-639F1E4BBC04}">
      <dgm:prSet/>
      <dgm:spPr/>
      <dgm:t>
        <a:bodyPr/>
        <a:lstStyle/>
        <a:p>
          <a:endParaRPr lang="hr-HR"/>
        </a:p>
      </dgm:t>
    </dgm:pt>
    <dgm:pt modelId="{596ADAF7-D2D3-4A15-9215-97B4082D61C0}" type="sibTrans" cxnId="{07C94661-A443-4601-B52B-639F1E4BBC04}">
      <dgm:prSet/>
      <dgm:spPr/>
      <dgm:t>
        <a:bodyPr/>
        <a:lstStyle/>
        <a:p>
          <a:endParaRPr lang="hr-HR"/>
        </a:p>
      </dgm:t>
    </dgm:pt>
    <dgm:pt modelId="{38B95BC1-314C-49BB-8FE5-DEA106FA7A3E}">
      <dgm:prSet phldrT="[Text]"/>
      <dgm:spPr/>
      <dgm:t>
        <a:bodyPr/>
        <a:lstStyle/>
        <a:p>
          <a:r>
            <a:rPr lang="hr-HR" dirty="0" smtClean="0"/>
            <a:t>+</a:t>
          </a:r>
          <a:endParaRPr lang="hr-HR" dirty="0"/>
        </a:p>
      </dgm:t>
    </dgm:pt>
    <dgm:pt modelId="{B88F87FF-CC4D-4451-9753-EC7162E7DA79}" type="parTrans" cxnId="{E1EE3B23-392D-47B2-814C-92E55169C451}">
      <dgm:prSet/>
      <dgm:spPr/>
      <dgm:t>
        <a:bodyPr/>
        <a:lstStyle/>
        <a:p>
          <a:endParaRPr lang="hr-HR"/>
        </a:p>
      </dgm:t>
    </dgm:pt>
    <dgm:pt modelId="{5E21C0BC-8425-4B9A-944A-FAF2BB2A2ECF}" type="sibTrans" cxnId="{E1EE3B23-392D-47B2-814C-92E55169C451}">
      <dgm:prSet/>
      <dgm:spPr/>
      <dgm:t>
        <a:bodyPr/>
        <a:lstStyle/>
        <a:p>
          <a:endParaRPr lang="hr-HR"/>
        </a:p>
      </dgm:t>
    </dgm:pt>
    <dgm:pt modelId="{68BE62F2-1068-4138-91DF-4FEB0587EFBD}">
      <dgm:prSet phldrT="[Text]"/>
      <dgm:spPr/>
      <dgm:t>
        <a:bodyPr/>
        <a:lstStyle/>
        <a:p>
          <a:r>
            <a:rPr lang="hr-HR" dirty="0" smtClean="0"/>
            <a:t>(+)</a:t>
          </a:r>
          <a:endParaRPr lang="hr-HR" dirty="0"/>
        </a:p>
      </dgm:t>
    </dgm:pt>
    <dgm:pt modelId="{FBDDE88E-F59A-4A3E-A923-6BDA42E806C2}" type="parTrans" cxnId="{7D4584A2-103E-4023-96F5-1AE8E6039F3E}">
      <dgm:prSet/>
      <dgm:spPr/>
      <dgm:t>
        <a:bodyPr/>
        <a:lstStyle/>
        <a:p>
          <a:endParaRPr lang="hr-HR"/>
        </a:p>
      </dgm:t>
    </dgm:pt>
    <dgm:pt modelId="{7E66A191-C43F-4086-B5A7-9176DDAD0075}" type="sibTrans" cxnId="{7D4584A2-103E-4023-96F5-1AE8E6039F3E}">
      <dgm:prSet/>
      <dgm:spPr/>
      <dgm:t>
        <a:bodyPr/>
        <a:lstStyle/>
        <a:p>
          <a:endParaRPr lang="hr-HR"/>
        </a:p>
      </dgm:t>
    </dgm:pt>
    <dgm:pt modelId="{31DE1EC4-64E3-4015-819A-808CF8E89302}">
      <dgm:prSet phldrT="[Text]"/>
      <dgm:spPr/>
      <dgm:t>
        <a:bodyPr/>
        <a:lstStyle/>
        <a:p>
          <a:r>
            <a:rPr lang="hr-HR" dirty="0" smtClean="0"/>
            <a:t>-</a:t>
          </a:r>
          <a:endParaRPr lang="hr-HR" dirty="0"/>
        </a:p>
      </dgm:t>
    </dgm:pt>
    <dgm:pt modelId="{54B15EA6-0BE0-48B6-A45F-3D1F475BE3C7}" type="parTrans" cxnId="{86E1E5FE-C8B9-45BE-9F70-EDA2A8A1AEB0}">
      <dgm:prSet/>
      <dgm:spPr/>
      <dgm:t>
        <a:bodyPr/>
        <a:lstStyle/>
        <a:p>
          <a:endParaRPr lang="hr-HR"/>
        </a:p>
      </dgm:t>
    </dgm:pt>
    <dgm:pt modelId="{0CEB3285-09B6-4AF7-85F9-B0F4B06C3E07}" type="sibTrans" cxnId="{86E1E5FE-C8B9-45BE-9F70-EDA2A8A1AEB0}">
      <dgm:prSet/>
      <dgm:spPr/>
      <dgm:t>
        <a:bodyPr/>
        <a:lstStyle/>
        <a:p>
          <a:endParaRPr lang="hr-HR"/>
        </a:p>
      </dgm:t>
    </dgm:pt>
    <dgm:pt modelId="{1E96AA56-D6CA-4636-B5BC-2BD9AD8678DD}">
      <dgm:prSet phldrT="[Text]"/>
      <dgm:spPr/>
      <dgm:t>
        <a:bodyPr/>
        <a:lstStyle/>
        <a:p>
          <a:r>
            <a:rPr lang="hr-HR" dirty="0" smtClean="0"/>
            <a:t>-</a:t>
          </a:r>
          <a:endParaRPr lang="hr-HR" dirty="0"/>
        </a:p>
      </dgm:t>
    </dgm:pt>
    <dgm:pt modelId="{83B902A2-562D-44D0-B951-9A85191BB0D6}" type="parTrans" cxnId="{A849CFD3-FB24-4554-B770-594CB5F8B5D5}">
      <dgm:prSet/>
      <dgm:spPr/>
      <dgm:t>
        <a:bodyPr/>
        <a:lstStyle/>
        <a:p>
          <a:endParaRPr lang="hr-HR"/>
        </a:p>
      </dgm:t>
    </dgm:pt>
    <dgm:pt modelId="{53CA2385-32DD-4681-A85D-F725E35786DA}" type="sibTrans" cxnId="{A849CFD3-FB24-4554-B770-594CB5F8B5D5}">
      <dgm:prSet/>
      <dgm:spPr/>
      <dgm:t>
        <a:bodyPr/>
        <a:lstStyle/>
        <a:p>
          <a:endParaRPr lang="hr-HR"/>
        </a:p>
      </dgm:t>
    </dgm:pt>
    <dgm:pt modelId="{747EDBE0-D2FC-403B-B24B-05FF1BB40E55}">
      <dgm:prSet phldrT="[Text]"/>
      <dgm:spPr/>
      <dgm:t>
        <a:bodyPr/>
        <a:lstStyle/>
        <a:p>
          <a:r>
            <a:rPr lang="hr-HR" dirty="0" smtClean="0"/>
            <a:t>-</a:t>
          </a:r>
          <a:endParaRPr lang="hr-HR" dirty="0"/>
        </a:p>
      </dgm:t>
    </dgm:pt>
    <dgm:pt modelId="{A3C0668F-73FC-4839-9539-6F7A358099E5}" type="parTrans" cxnId="{49D40F78-2699-4494-8B94-9BEC1D3241D3}">
      <dgm:prSet/>
      <dgm:spPr/>
      <dgm:t>
        <a:bodyPr/>
        <a:lstStyle/>
        <a:p>
          <a:endParaRPr lang="hr-HR"/>
        </a:p>
      </dgm:t>
    </dgm:pt>
    <dgm:pt modelId="{BD99B5AD-EA25-4EDD-84A9-05A98977DC75}" type="sibTrans" cxnId="{49D40F78-2699-4494-8B94-9BEC1D3241D3}">
      <dgm:prSet/>
      <dgm:spPr/>
      <dgm:t>
        <a:bodyPr/>
        <a:lstStyle/>
        <a:p>
          <a:endParaRPr lang="hr-HR"/>
        </a:p>
      </dgm:t>
    </dgm:pt>
    <dgm:pt modelId="{2B1063B9-AF17-4CF5-83A7-46D0AEFDA8FF}">
      <dgm:prSet phldrT="[Text]" custT="1"/>
      <dgm:spPr/>
      <dgm:t>
        <a:bodyPr/>
        <a:lstStyle/>
        <a:p>
          <a:r>
            <a:rPr lang="hr-HR" sz="1600" dirty="0" err="1" smtClean="0"/>
            <a:t>norgestimat</a:t>
          </a:r>
          <a:endParaRPr lang="hr-HR" sz="1600" dirty="0"/>
        </a:p>
      </dgm:t>
    </dgm:pt>
    <dgm:pt modelId="{C0CA0F34-420B-4416-8100-F68970D302FE}" type="parTrans" cxnId="{C07AD610-2D1C-4C8C-B710-88C7BE389AA0}">
      <dgm:prSet/>
      <dgm:spPr/>
      <dgm:t>
        <a:bodyPr/>
        <a:lstStyle/>
        <a:p>
          <a:endParaRPr lang="hr-HR"/>
        </a:p>
      </dgm:t>
    </dgm:pt>
    <dgm:pt modelId="{E56BBA5A-0676-4950-9126-80AEB522B093}" type="sibTrans" cxnId="{C07AD610-2D1C-4C8C-B710-88C7BE389AA0}">
      <dgm:prSet/>
      <dgm:spPr/>
      <dgm:t>
        <a:bodyPr/>
        <a:lstStyle/>
        <a:p>
          <a:endParaRPr lang="hr-HR"/>
        </a:p>
      </dgm:t>
    </dgm:pt>
    <dgm:pt modelId="{5177C889-4605-4DAB-994C-81E474EF4842}">
      <dgm:prSet/>
      <dgm:spPr/>
      <dgm:t>
        <a:bodyPr/>
        <a:lstStyle/>
        <a:p>
          <a:r>
            <a:rPr lang="hr-HR" dirty="0" smtClean="0"/>
            <a:t>+</a:t>
          </a:r>
          <a:endParaRPr lang="hr-HR" dirty="0"/>
        </a:p>
      </dgm:t>
    </dgm:pt>
    <dgm:pt modelId="{AF8580F0-0CA5-40C2-A4C0-76353165BCA0}" type="parTrans" cxnId="{376649E5-3626-49F8-A0BD-14BD2681C3F4}">
      <dgm:prSet/>
      <dgm:spPr/>
      <dgm:t>
        <a:bodyPr/>
        <a:lstStyle/>
        <a:p>
          <a:endParaRPr lang="hr-HR"/>
        </a:p>
      </dgm:t>
    </dgm:pt>
    <dgm:pt modelId="{ECF69DD3-3362-4D8F-86E3-3CEF19E23B0E}" type="sibTrans" cxnId="{376649E5-3626-49F8-A0BD-14BD2681C3F4}">
      <dgm:prSet/>
      <dgm:spPr/>
      <dgm:t>
        <a:bodyPr/>
        <a:lstStyle/>
        <a:p>
          <a:endParaRPr lang="hr-HR"/>
        </a:p>
      </dgm:t>
    </dgm:pt>
    <dgm:pt modelId="{18C5FCCF-073B-49D5-A8B4-DF31C538D6C5}">
      <dgm:prSet/>
      <dgm:spPr/>
      <dgm:t>
        <a:bodyPr/>
        <a:lstStyle/>
        <a:p>
          <a:r>
            <a:rPr lang="hr-HR" dirty="0" smtClean="0"/>
            <a:t>(+)</a:t>
          </a:r>
          <a:endParaRPr lang="hr-HR" dirty="0"/>
        </a:p>
      </dgm:t>
    </dgm:pt>
    <dgm:pt modelId="{9BAB2BC6-8625-4924-A284-94D1FF2FA7CB}" type="parTrans" cxnId="{C26EC23B-188D-4479-9406-79E267F05952}">
      <dgm:prSet/>
      <dgm:spPr/>
      <dgm:t>
        <a:bodyPr/>
        <a:lstStyle/>
        <a:p>
          <a:endParaRPr lang="hr-HR"/>
        </a:p>
      </dgm:t>
    </dgm:pt>
    <dgm:pt modelId="{42750B04-3411-4D42-81D8-26AAEE914052}" type="sibTrans" cxnId="{C26EC23B-188D-4479-9406-79E267F05952}">
      <dgm:prSet/>
      <dgm:spPr/>
      <dgm:t>
        <a:bodyPr/>
        <a:lstStyle/>
        <a:p>
          <a:endParaRPr lang="hr-HR"/>
        </a:p>
      </dgm:t>
    </dgm:pt>
    <dgm:pt modelId="{1DB10528-228D-42CE-963D-74DDFD07CDB7}">
      <dgm:prSet/>
      <dgm:spPr/>
      <dgm:t>
        <a:bodyPr/>
        <a:lstStyle/>
        <a:p>
          <a:r>
            <a:rPr lang="hr-HR" dirty="0" smtClean="0"/>
            <a:t>-</a:t>
          </a:r>
          <a:endParaRPr lang="hr-HR" dirty="0"/>
        </a:p>
      </dgm:t>
    </dgm:pt>
    <dgm:pt modelId="{9CEFA8C0-0983-4F24-95EC-8C1AC8810902}" type="parTrans" cxnId="{03E16CF8-8E2A-4B6E-9717-B6BD6A52FDDF}">
      <dgm:prSet/>
      <dgm:spPr/>
      <dgm:t>
        <a:bodyPr/>
        <a:lstStyle/>
        <a:p>
          <a:endParaRPr lang="hr-HR"/>
        </a:p>
      </dgm:t>
    </dgm:pt>
    <dgm:pt modelId="{F338A95A-D340-4735-B976-A53AFC8AC2B3}" type="sibTrans" cxnId="{03E16CF8-8E2A-4B6E-9717-B6BD6A52FDDF}">
      <dgm:prSet/>
      <dgm:spPr/>
      <dgm:t>
        <a:bodyPr/>
        <a:lstStyle/>
        <a:p>
          <a:endParaRPr lang="hr-HR"/>
        </a:p>
      </dgm:t>
    </dgm:pt>
    <dgm:pt modelId="{6FBE1A26-FB60-467D-BC31-A03B85A7994A}">
      <dgm:prSet/>
      <dgm:spPr/>
      <dgm:t>
        <a:bodyPr/>
        <a:lstStyle/>
        <a:p>
          <a:r>
            <a:rPr lang="hr-HR" dirty="0" smtClean="0"/>
            <a:t>-</a:t>
          </a:r>
          <a:endParaRPr lang="hr-HR" dirty="0"/>
        </a:p>
      </dgm:t>
    </dgm:pt>
    <dgm:pt modelId="{A6F01BCE-7D17-4C14-BEC1-548F5C3A1073}" type="parTrans" cxnId="{A5DCDAC0-8B1B-4BF4-A31B-E671F4EA0914}">
      <dgm:prSet/>
      <dgm:spPr/>
      <dgm:t>
        <a:bodyPr/>
        <a:lstStyle/>
        <a:p>
          <a:endParaRPr lang="hr-HR"/>
        </a:p>
      </dgm:t>
    </dgm:pt>
    <dgm:pt modelId="{708D5D59-9DC0-4EDE-BF3F-411A12A9B92E}" type="sibTrans" cxnId="{A5DCDAC0-8B1B-4BF4-A31B-E671F4EA0914}">
      <dgm:prSet/>
      <dgm:spPr/>
      <dgm:t>
        <a:bodyPr/>
        <a:lstStyle/>
        <a:p>
          <a:endParaRPr lang="hr-HR"/>
        </a:p>
      </dgm:t>
    </dgm:pt>
    <dgm:pt modelId="{7519D6E2-857B-44EC-8886-440BD39FE816}">
      <dgm:prSet/>
      <dgm:spPr/>
      <dgm:t>
        <a:bodyPr/>
        <a:lstStyle/>
        <a:p>
          <a:r>
            <a:rPr lang="hr-HR" dirty="0" smtClean="0"/>
            <a:t>-</a:t>
          </a:r>
          <a:endParaRPr lang="hr-HR" dirty="0"/>
        </a:p>
      </dgm:t>
    </dgm:pt>
    <dgm:pt modelId="{8EC1D660-4760-4047-AA15-E72B8625C73E}" type="parTrans" cxnId="{0D56E88C-8AB5-4633-BEAA-09B602E7E3B8}">
      <dgm:prSet/>
      <dgm:spPr/>
      <dgm:t>
        <a:bodyPr/>
        <a:lstStyle/>
        <a:p>
          <a:endParaRPr lang="hr-HR"/>
        </a:p>
      </dgm:t>
    </dgm:pt>
    <dgm:pt modelId="{AB14FC1D-B8DA-4506-A64A-C65BB810CC15}" type="sibTrans" cxnId="{0D56E88C-8AB5-4633-BEAA-09B602E7E3B8}">
      <dgm:prSet/>
      <dgm:spPr/>
      <dgm:t>
        <a:bodyPr/>
        <a:lstStyle/>
        <a:p>
          <a:endParaRPr lang="hr-HR"/>
        </a:p>
      </dgm:t>
    </dgm:pt>
    <dgm:pt modelId="{B5C49D82-0D7A-4F4B-A125-2D823BBA4850}">
      <dgm:prSet custT="1"/>
      <dgm:spPr/>
      <dgm:t>
        <a:bodyPr/>
        <a:lstStyle/>
        <a:p>
          <a:r>
            <a:rPr lang="hr-HR" sz="1600" dirty="0" err="1" smtClean="0"/>
            <a:t>gestoden</a:t>
          </a:r>
          <a:endParaRPr lang="hr-HR" sz="1600" dirty="0"/>
        </a:p>
      </dgm:t>
    </dgm:pt>
    <dgm:pt modelId="{593AACE4-6EB6-4C47-9DF4-0101D247606C}" type="parTrans" cxnId="{92DEBBAE-C09A-4C58-9B29-C8F18864D34E}">
      <dgm:prSet/>
      <dgm:spPr/>
      <dgm:t>
        <a:bodyPr/>
        <a:lstStyle/>
        <a:p>
          <a:endParaRPr lang="hr-HR"/>
        </a:p>
      </dgm:t>
    </dgm:pt>
    <dgm:pt modelId="{43AB2797-B27C-4851-A7C9-EAC9659FFCF2}" type="sibTrans" cxnId="{92DEBBAE-C09A-4C58-9B29-C8F18864D34E}">
      <dgm:prSet/>
      <dgm:spPr/>
      <dgm:t>
        <a:bodyPr/>
        <a:lstStyle/>
        <a:p>
          <a:endParaRPr lang="hr-HR"/>
        </a:p>
      </dgm:t>
    </dgm:pt>
    <dgm:pt modelId="{2F46888E-E99D-42CD-849B-097169F970B2}">
      <dgm:prSet phldrT="[Text]"/>
      <dgm:spPr/>
      <dgm:t>
        <a:bodyPr/>
        <a:lstStyle/>
        <a:p>
          <a:r>
            <a:rPr lang="hr-HR" dirty="0" smtClean="0"/>
            <a:t>+</a:t>
          </a:r>
          <a:endParaRPr lang="hr-HR" dirty="0"/>
        </a:p>
      </dgm:t>
    </dgm:pt>
    <dgm:pt modelId="{20EC50A6-7D21-429F-B509-CE5D7E16F449}" type="parTrans" cxnId="{A33FBBCF-C4F9-4FAB-AC6F-6ECF323A0B7C}">
      <dgm:prSet/>
      <dgm:spPr/>
      <dgm:t>
        <a:bodyPr/>
        <a:lstStyle/>
        <a:p>
          <a:endParaRPr lang="hr-HR"/>
        </a:p>
      </dgm:t>
    </dgm:pt>
    <dgm:pt modelId="{EBB41354-B1A3-4927-A6D5-2FA237912E95}" type="sibTrans" cxnId="{A33FBBCF-C4F9-4FAB-AC6F-6ECF323A0B7C}">
      <dgm:prSet/>
      <dgm:spPr/>
      <dgm:t>
        <a:bodyPr/>
        <a:lstStyle/>
        <a:p>
          <a:endParaRPr lang="hr-HR"/>
        </a:p>
      </dgm:t>
    </dgm:pt>
    <dgm:pt modelId="{9BF1081A-F0AE-478E-A942-17D87FEC2365}">
      <dgm:prSet phldrT="[Text]"/>
      <dgm:spPr/>
      <dgm:t>
        <a:bodyPr/>
        <a:lstStyle/>
        <a:p>
          <a:r>
            <a:rPr lang="hr-HR" dirty="0" smtClean="0"/>
            <a:t>(+)</a:t>
          </a:r>
          <a:endParaRPr lang="hr-HR" dirty="0"/>
        </a:p>
      </dgm:t>
    </dgm:pt>
    <dgm:pt modelId="{76A62CB5-9D87-4101-BE40-33BFE664535D}" type="parTrans" cxnId="{EFE40A99-2FFA-47C3-98C3-E9A770C73B8B}">
      <dgm:prSet/>
      <dgm:spPr/>
      <dgm:t>
        <a:bodyPr/>
        <a:lstStyle/>
        <a:p>
          <a:endParaRPr lang="hr-HR"/>
        </a:p>
      </dgm:t>
    </dgm:pt>
    <dgm:pt modelId="{7ABE206C-930D-45FC-AA4F-C1F1A80CDAD4}" type="sibTrans" cxnId="{EFE40A99-2FFA-47C3-98C3-E9A770C73B8B}">
      <dgm:prSet/>
      <dgm:spPr/>
      <dgm:t>
        <a:bodyPr/>
        <a:lstStyle/>
        <a:p>
          <a:endParaRPr lang="hr-HR"/>
        </a:p>
      </dgm:t>
    </dgm:pt>
    <dgm:pt modelId="{481BF83D-C862-4EE0-B452-D94B78F8E147}">
      <dgm:prSet phldrT="[Text]"/>
      <dgm:spPr/>
      <dgm:t>
        <a:bodyPr/>
        <a:lstStyle/>
        <a:p>
          <a:r>
            <a:rPr lang="hr-HR" dirty="0" smtClean="0"/>
            <a:t>-</a:t>
          </a:r>
          <a:endParaRPr lang="hr-HR" dirty="0"/>
        </a:p>
      </dgm:t>
    </dgm:pt>
    <dgm:pt modelId="{39FC14B9-1771-4DAE-9B96-3901D474969B}" type="parTrans" cxnId="{FEFB0275-D5FD-4B31-8573-2B48A30CCAC4}">
      <dgm:prSet/>
      <dgm:spPr/>
      <dgm:t>
        <a:bodyPr/>
        <a:lstStyle/>
        <a:p>
          <a:endParaRPr lang="hr-HR"/>
        </a:p>
      </dgm:t>
    </dgm:pt>
    <dgm:pt modelId="{9FBBD442-9B60-403F-B194-8A69A9C65C78}" type="sibTrans" cxnId="{FEFB0275-D5FD-4B31-8573-2B48A30CCAC4}">
      <dgm:prSet/>
      <dgm:spPr/>
      <dgm:t>
        <a:bodyPr/>
        <a:lstStyle/>
        <a:p>
          <a:endParaRPr lang="hr-HR"/>
        </a:p>
      </dgm:t>
    </dgm:pt>
    <dgm:pt modelId="{72A1515A-C460-448B-AF21-40EED211B174}">
      <dgm:prSet phldrT="[Text]"/>
      <dgm:spPr/>
      <dgm:t>
        <a:bodyPr/>
        <a:lstStyle/>
        <a:p>
          <a:r>
            <a:rPr lang="hr-HR" dirty="0" smtClean="0"/>
            <a:t>-</a:t>
          </a:r>
          <a:endParaRPr lang="hr-HR" dirty="0"/>
        </a:p>
      </dgm:t>
    </dgm:pt>
    <dgm:pt modelId="{2A8B1711-855A-4861-B82A-5CEB6E9291CB}" type="parTrans" cxnId="{4A5CE35B-A8AD-4678-84FA-5B39ED1E9C4A}">
      <dgm:prSet/>
      <dgm:spPr/>
      <dgm:t>
        <a:bodyPr/>
        <a:lstStyle/>
        <a:p>
          <a:endParaRPr lang="hr-HR"/>
        </a:p>
      </dgm:t>
    </dgm:pt>
    <dgm:pt modelId="{FF91A688-EE5E-4015-9EF3-D80735B82ED4}" type="sibTrans" cxnId="{4A5CE35B-A8AD-4678-84FA-5B39ED1E9C4A}">
      <dgm:prSet/>
      <dgm:spPr/>
      <dgm:t>
        <a:bodyPr/>
        <a:lstStyle/>
        <a:p>
          <a:endParaRPr lang="hr-HR"/>
        </a:p>
      </dgm:t>
    </dgm:pt>
    <dgm:pt modelId="{B7212D7E-3EBA-4C3C-8ED7-2A23E7857929}">
      <dgm:prSet phldrT="[Text]"/>
      <dgm:spPr/>
      <dgm:t>
        <a:bodyPr/>
        <a:lstStyle/>
        <a:p>
          <a:r>
            <a:rPr lang="hr-HR" dirty="0" smtClean="0"/>
            <a:t>-</a:t>
          </a:r>
          <a:endParaRPr lang="hr-HR" dirty="0"/>
        </a:p>
      </dgm:t>
    </dgm:pt>
    <dgm:pt modelId="{1DB77758-94CE-4BB2-8DBD-4B7E76DC041C}" type="parTrans" cxnId="{54A3E17D-4DDD-40CE-A74D-8F742474734C}">
      <dgm:prSet/>
      <dgm:spPr/>
      <dgm:t>
        <a:bodyPr/>
        <a:lstStyle/>
        <a:p>
          <a:endParaRPr lang="hr-HR"/>
        </a:p>
      </dgm:t>
    </dgm:pt>
    <dgm:pt modelId="{B19CE8E9-8A54-424D-892A-BE369F2F9E2B}" type="sibTrans" cxnId="{54A3E17D-4DDD-40CE-A74D-8F742474734C}">
      <dgm:prSet/>
      <dgm:spPr/>
      <dgm:t>
        <a:bodyPr/>
        <a:lstStyle/>
        <a:p>
          <a:endParaRPr lang="hr-HR"/>
        </a:p>
      </dgm:t>
    </dgm:pt>
    <dgm:pt modelId="{53D97F71-EEE8-4CBC-B3C1-DF259078D94F}">
      <dgm:prSet/>
      <dgm:spPr/>
      <dgm:t>
        <a:bodyPr/>
        <a:lstStyle/>
        <a:p>
          <a:r>
            <a:rPr lang="hr-HR" dirty="0" smtClean="0"/>
            <a:t>+</a:t>
          </a:r>
          <a:endParaRPr lang="hr-HR" dirty="0"/>
        </a:p>
      </dgm:t>
    </dgm:pt>
    <dgm:pt modelId="{880F5902-AA81-4AAC-8E5C-07801C3752C3}" type="parTrans" cxnId="{0C7A48A4-3904-4635-94BA-E624269734E5}">
      <dgm:prSet/>
      <dgm:spPr/>
      <dgm:t>
        <a:bodyPr/>
        <a:lstStyle/>
        <a:p>
          <a:endParaRPr lang="hr-HR"/>
        </a:p>
      </dgm:t>
    </dgm:pt>
    <dgm:pt modelId="{BA19DF1C-5DFA-4005-9014-066CF12DB6DD}" type="sibTrans" cxnId="{0C7A48A4-3904-4635-94BA-E624269734E5}">
      <dgm:prSet/>
      <dgm:spPr/>
      <dgm:t>
        <a:bodyPr/>
        <a:lstStyle/>
        <a:p>
          <a:endParaRPr lang="hr-HR"/>
        </a:p>
      </dgm:t>
    </dgm:pt>
    <dgm:pt modelId="{0DDF2B10-8005-4C72-90C7-96456977D9F5}">
      <dgm:prSet/>
      <dgm:spPr/>
      <dgm:t>
        <a:bodyPr/>
        <a:lstStyle/>
        <a:p>
          <a:r>
            <a:rPr lang="hr-HR" dirty="0" smtClean="0"/>
            <a:t>(+)</a:t>
          </a:r>
          <a:endParaRPr lang="hr-HR" dirty="0"/>
        </a:p>
      </dgm:t>
    </dgm:pt>
    <dgm:pt modelId="{0B57AD57-4CEE-471A-9933-40BDD52B8368}" type="parTrans" cxnId="{DA88F150-B5CE-406A-840A-E69A3A21D1D2}">
      <dgm:prSet/>
      <dgm:spPr/>
      <dgm:t>
        <a:bodyPr/>
        <a:lstStyle/>
        <a:p>
          <a:endParaRPr lang="hr-HR"/>
        </a:p>
      </dgm:t>
    </dgm:pt>
    <dgm:pt modelId="{D6F409E5-8EAF-455D-B795-2702159C4F8E}" type="sibTrans" cxnId="{DA88F150-B5CE-406A-840A-E69A3A21D1D2}">
      <dgm:prSet/>
      <dgm:spPr/>
      <dgm:t>
        <a:bodyPr/>
        <a:lstStyle/>
        <a:p>
          <a:endParaRPr lang="hr-HR"/>
        </a:p>
      </dgm:t>
    </dgm:pt>
    <dgm:pt modelId="{E5214949-12B7-404F-A2AC-D6C89E1DA596}">
      <dgm:prSet/>
      <dgm:spPr/>
      <dgm:t>
        <a:bodyPr/>
        <a:lstStyle/>
        <a:p>
          <a:r>
            <a:rPr lang="hr-HR" dirty="0" smtClean="0"/>
            <a:t>-</a:t>
          </a:r>
          <a:endParaRPr lang="hr-HR" dirty="0"/>
        </a:p>
      </dgm:t>
    </dgm:pt>
    <dgm:pt modelId="{32E39B8F-B23F-4EB8-B702-9F76392D92D9}" type="parTrans" cxnId="{65DFC591-88DC-4741-95E1-7862A3F6C943}">
      <dgm:prSet/>
      <dgm:spPr/>
      <dgm:t>
        <a:bodyPr/>
        <a:lstStyle/>
        <a:p>
          <a:endParaRPr lang="hr-HR"/>
        </a:p>
      </dgm:t>
    </dgm:pt>
    <dgm:pt modelId="{E4C25F27-EFE7-4E95-AA82-509B0DF86F61}" type="sibTrans" cxnId="{65DFC591-88DC-4741-95E1-7862A3F6C943}">
      <dgm:prSet/>
      <dgm:spPr/>
      <dgm:t>
        <a:bodyPr/>
        <a:lstStyle/>
        <a:p>
          <a:endParaRPr lang="hr-HR"/>
        </a:p>
      </dgm:t>
    </dgm:pt>
    <dgm:pt modelId="{3697FDFF-EF68-44F6-908B-C1DCDA146D4A}">
      <dgm:prSet/>
      <dgm:spPr/>
      <dgm:t>
        <a:bodyPr/>
        <a:lstStyle/>
        <a:p>
          <a:r>
            <a:rPr lang="hr-HR" dirty="0" smtClean="0"/>
            <a:t>(+)</a:t>
          </a:r>
          <a:endParaRPr lang="hr-HR" dirty="0"/>
        </a:p>
      </dgm:t>
    </dgm:pt>
    <dgm:pt modelId="{E71A03F3-E8C3-4AFD-B509-E713C29ECA9B}" type="parTrans" cxnId="{B233708E-B0F3-4CB7-816A-4C86846BC878}">
      <dgm:prSet/>
      <dgm:spPr/>
      <dgm:t>
        <a:bodyPr/>
        <a:lstStyle/>
        <a:p>
          <a:endParaRPr lang="hr-HR"/>
        </a:p>
      </dgm:t>
    </dgm:pt>
    <dgm:pt modelId="{6C96D52E-BF25-432A-8809-B93386F3606E}" type="sibTrans" cxnId="{B233708E-B0F3-4CB7-816A-4C86846BC878}">
      <dgm:prSet/>
      <dgm:spPr/>
      <dgm:t>
        <a:bodyPr/>
        <a:lstStyle/>
        <a:p>
          <a:endParaRPr lang="hr-HR"/>
        </a:p>
      </dgm:t>
    </dgm:pt>
    <dgm:pt modelId="{C0E3E4F9-BA0D-4312-94C5-7D507D613FE4}">
      <dgm:prSet/>
      <dgm:spPr/>
      <dgm:t>
        <a:bodyPr/>
        <a:lstStyle/>
        <a:p>
          <a:r>
            <a:rPr lang="hr-HR" dirty="0" smtClean="0"/>
            <a:t>?</a:t>
          </a:r>
          <a:endParaRPr lang="hr-HR" dirty="0"/>
        </a:p>
      </dgm:t>
    </dgm:pt>
    <dgm:pt modelId="{32D3FC22-47AC-4B30-AE79-A09687E14D8B}" type="parTrans" cxnId="{1DA57AAE-8B43-4A45-B9FC-E86CC442081C}">
      <dgm:prSet/>
      <dgm:spPr/>
      <dgm:t>
        <a:bodyPr/>
        <a:lstStyle/>
        <a:p>
          <a:endParaRPr lang="hr-HR"/>
        </a:p>
      </dgm:t>
    </dgm:pt>
    <dgm:pt modelId="{4E30D3A0-E41C-4ACB-8786-DA752DE28135}" type="sibTrans" cxnId="{1DA57AAE-8B43-4A45-B9FC-E86CC442081C}">
      <dgm:prSet/>
      <dgm:spPr/>
      <dgm:t>
        <a:bodyPr/>
        <a:lstStyle/>
        <a:p>
          <a:endParaRPr lang="hr-HR"/>
        </a:p>
      </dgm:t>
    </dgm:pt>
    <dgm:pt modelId="{65747074-5234-4BD0-BE3A-EE48D548BD43}">
      <dgm:prSet/>
      <dgm:spPr/>
      <dgm:t>
        <a:bodyPr/>
        <a:lstStyle/>
        <a:p>
          <a:r>
            <a:rPr lang="hr-HR" dirty="0" smtClean="0"/>
            <a:t>+</a:t>
          </a:r>
          <a:endParaRPr lang="hr-HR" dirty="0"/>
        </a:p>
      </dgm:t>
    </dgm:pt>
    <dgm:pt modelId="{A8B9020B-B751-4480-BA30-B0DB27B55A29}" type="parTrans" cxnId="{3861C1A3-A1CA-4E58-A5D4-456A5886F52C}">
      <dgm:prSet/>
      <dgm:spPr/>
      <dgm:t>
        <a:bodyPr/>
        <a:lstStyle/>
        <a:p>
          <a:endParaRPr lang="hr-HR"/>
        </a:p>
      </dgm:t>
    </dgm:pt>
    <dgm:pt modelId="{FD43B151-9E94-42A2-85FF-237922DAA30D}" type="sibTrans" cxnId="{3861C1A3-A1CA-4E58-A5D4-456A5886F52C}">
      <dgm:prSet/>
      <dgm:spPr/>
      <dgm:t>
        <a:bodyPr/>
        <a:lstStyle/>
        <a:p>
          <a:endParaRPr lang="hr-HR"/>
        </a:p>
      </dgm:t>
    </dgm:pt>
    <dgm:pt modelId="{1D84B709-772A-4A18-8421-3B4B52A38330}">
      <dgm:prSet/>
      <dgm:spPr/>
      <dgm:t>
        <a:bodyPr/>
        <a:lstStyle/>
        <a:p>
          <a:r>
            <a:rPr lang="hr-HR" dirty="0" smtClean="0"/>
            <a:t>-</a:t>
          </a:r>
          <a:endParaRPr lang="hr-HR" dirty="0"/>
        </a:p>
      </dgm:t>
    </dgm:pt>
    <dgm:pt modelId="{06E3BD28-E738-46A4-9484-8CD95D1DC0CF}" type="parTrans" cxnId="{3CB0FEA2-9486-40EF-9DC1-8223847AC9EF}">
      <dgm:prSet/>
      <dgm:spPr/>
      <dgm:t>
        <a:bodyPr/>
        <a:lstStyle/>
        <a:p>
          <a:endParaRPr lang="hr-HR"/>
        </a:p>
      </dgm:t>
    </dgm:pt>
    <dgm:pt modelId="{5E3BCE02-F809-43F8-8825-95582CE94B4E}" type="sibTrans" cxnId="{3CB0FEA2-9486-40EF-9DC1-8223847AC9EF}">
      <dgm:prSet/>
      <dgm:spPr/>
      <dgm:t>
        <a:bodyPr/>
        <a:lstStyle/>
        <a:p>
          <a:endParaRPr lang="hr-HR"/>
        </a:p>
      </dgm:t>
    </dgm:pt>
    <dgm:pt modelId="{214E5773-5846-47B6-B39D-504F551A1235}">
      <dgm:prSet/>
      <dgm:spPr/>
      <dgm:t>
        <a:bodyPr/>
        <a:lstStyle/>
        <a:p>
          <a:r>
            <a:rPr lang="hr-HR" dirty="0" smtClean="0"/>
            <a:t>+</a:t>
          </a:r>
          <a:endParaRPr lang="hr-HR" dirty="0"/>
        </a:p>
      </dgm:t>
    </dgm:pt>
    <dgm:pt modelId="{DB99E0E1-F427-461C-9541-15BE93BAD4EE}" type="parTrans" cxnId="{BD009C95-58F9-467A-B62E-ED59BE299C7E}">
      <dgm:prSet/>
      <dgm:spPr/>
      <dgm:t>
        <a:bodyPr/>
        <a:lstStyle/>
        <a:p>
          <a:endParaRPr lang="hr-HR"/>
        </a:p>
      </dgm:t>
    </dgm:pt>
    <dgm:pt modelId="{9DB8C95A-C3A2-40F2-8432-A6B8EAE2983D}" type="sibTrans" cxnId="{BD009C95-58F9-467A-B62E-ED59BE299C7E}">
      <dgm:prSet/>
      <dgm:spPr/>
      <dgm:t>
        <a:bodyPr/>
        <a:lstStyle/>
        <a:p>
          <a:endParaRPr lang="hr-HR"/>
        </a:p>
      </dgm:t>
    </dgm:pt>
    <dgm:pt modelId="{2AC5B32C-38BA-4F92-97AC-390E6D15A1F7}">
      <dgm:prSet/>
      <dgm:spPr/>
      <dgm:t>
        <a:bodyPr/>
        <a:lstStyle/>
        <a:p>
          <a:r>
            <a:rPr lang="hr-HR" dirty="0" smtClean="0"/>
            <a:t>-</a:t>
          </a:r>
          <a:endParaRPr lang="hr-HR" dirty="0"/>
        </a:p>
      </dgm:t>
    </dgm:pt>
    <dgm:pt modelId="{02322BE1-FF1B-4FF2-B32C-5F86E3674AE2}" type="parTrans" cxnId="{643D2559-FA8F-4231-9C8A-D2F454970BB7}">
      <dgm:prSet/>
      <dgm:spPr/>
      <dgm:t>
        <a:bodyPr/>
        <a:lstStyle/>
        <a:p>
          <a:endParaRPr lang="hr-HR"/>
        </a:p>
      </dgm:t>
    </dgm:pt>
    <dgm:pt modelId="{F7AB476D-8486-4E3A-8448-5CBE1D80B5D6}" type="sibTrans" cxnId="{643D2559-FA8F-4231-9C8A-D2F454970BB7}">
      <dgm:prSet/>
      <dgm:spPr/>
      <dgm:t>
        <a:bodyPr/>
        <a:lstStyle/>
        <a:p>
          <a:endParaRPr lang="hr-HR"/>
        </a:p>
      </dgm:t>
    </dgm:pt>
    <dgm:pt modelId="{7DA34CFD-45E5-45D7-805F-C6827E7C135D}">
      <dgm:prSet/>
      <dgm:spPr/>
      <dgm:t>
        <a:bodyPr/>
        <a:lstStyle/>
        <a:p>
          <a:r>
            <a:rPr lang="hr-HR" dirty="0" smtClean="0"/>
            <a:t>-</a:t>
          </a:r>
          <a:endParaRPr lang="hr-HR" dirty="0"/>
        </a:p>
      </dgm:t>
    </dgm:pt>
    <dgm:pt modelId="{5E8DEC57-E888-459A-B180-3FCCCA7D2522}" type="parTrans" cxnId="{D46331C4-B147-49FB-BF0F-4F81BA5220B7}">
      <dgm:prSet/>
      <dgm:spPr/>
      <dgm:t>
        <a:bodyPr/>
        <a:lstStyle/>
        <a:p>
          <a:endParaRPr lang="hr-HR"/>
        </a:p>
      </dgm:t>
    </dgm:pt>
    <dgm:pt modelId="{1B016A85-5E22-4F3A-AA2F-7A74E09F0C5A}" type="sibTrans" cxnId="{D46331C4-B147-49FB-BF0F-4F81BA5220B7}">
      <dgm:prSet/>
      <dgm:spPr/>
      <dgm:t>
        <a:bodyPr/>
        <a:lstStyle/>
        <a:p>
          <a:endParaRPr lang="hr-HR"/>
        </a:p>
      </dgm:t>
    </dgm:pt>
    <dgm:pt modelId="{526700DC-53C9-430E-940F-E20CCF2F41CA}" type="pres">
      <dgm:prSet presAssocID="{804D4F89-29F9-4825-9EE8-9496EF3072E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CBB8EF75-414D-4EFD-AA7F-771EC693D6CF}" type="pres">
      <dgm:prSet presAssocID="{721ACCC2-D08F-4C97-AFEE-195E0AC13BBC}" presName="horFlow" presStyleCnt="0"/>
      <dgm:spPr/>
      <dgm:t>
        <a:bodyPr/>
        <a:lstStyle/>
        <a:p>
          <a:endParaRPr lang="hr-HR"/>
        </a:p>
      </dgm:t>
    </dgm:pt>
    <dgm:pt modelId="{6E51E5E5-7301-4289-A7BE-D8A7E49EDA13}" type="pres">
      <dgm:prSet presAssocID="{721ACCC2-D08F-4C97-AFEE-195E0AC13BBC}" presName="bigChev" presStyleLbl="node1" presStyleIdx="0" presStyleCnt="9" custScaleX="156832"/>
      <dgm:spPr/>
      <dgm:t>
        <a:bodyPr/>
        <a:lstStyle/>
        <a:p>
          <a:endParaRPr lang="hr-HR"/>
        </a:p>
      </dgm:t>
    </dgm:pt>
    <dgm:pt modelId="{196892E5-31EA-49BC-97AD-48B7C68E6A9B}" type="pres">
      <dgm:prSet presAssocID="{A6073C22-CE04-4076-8E3A-1849FD83D033}" presName="parTrans" presStyleCnt="0"/>
      <dgm:spPr/>
      <dgm:t>
        <a:bodyPr/>
        <a:lstStyle/>
        <a:p>
          <a:endParaRPr lang="hr-HR"/>
        </a:p>
      </dgm:t>
    </dgm:pt>
    <dgm:pt modelId="{AD79CD56-D55A-4E85-BA83-BA6BD59E4C7B}" type="pres">
      <dgm:prSet presAssocID="{1E32A22C-D490-4AC7-8D2C-1F2A73E66B22}" presName="node" presStyleLbl="alignAccFollowNode1" presStyleIdx="0" presStyleCnt="45" custScaleX="178866" custScaleY="11838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E4366D6-21F9-4BF9-A8F3-12BE95BDE9FA}" type="pres">
      <dgm:prSet presAssocID="{8B6236A7-591C-4784-A25C-D08FCB4C0316}" presName="sibTrans" presStyleCnt="0"/>
      <dgm:spPr/>
      <dgm:t>
        <a:bodyPr/>
        <a:lstStyle/>
        <a:p>
          <a:endParaRPr lang="hr-HR"/>
        </a:p>
      </dgm:t>
    </dgm:pt>
    <dgm:pt modelId="{9821CD05-6E77-4284-BAB4-69E0CF3B7491}" type="pres">
      <dgm:prSet presAssocID="{F11D9212-5DAF-4360-912F-DEF10D66B78A}" presName="node" presStyleLbl="alignAccFollowNode1" presStyleIdx="1" presStyleCnt="45" custScaleX="157572" custScaleY="11838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B29DBFE-5D58-42A8-BD11-6FA4B1A7D380}" type="pres">
      <dgm:prSet presAssocID="{65BF5EDE-AF7D-457D-A834-5BBEE2F1DA4A}" presName="sibTrans" presStyleCnt="0"/>
      <dgm:spPr/>
      <dgm:t>
        <a:bodyPr/>
        <a:lstStyle/>
        <a:p>
          <a:endParaRPr lang="hr-HR"/>
        </a:p>
      </dgm:t>
    </dgm:pt>
    <dgm:pt modelId="{797C5A96-5151-4AAB-92B0-9BE30855589C}" type="pres">
      <dgm:prSet presAssocID="{97662BFE-C8D8-499B-9E62-759F327C1976}" presName="node" presStyleLbl="alignAccFollowNode1" presStyleIdx="2" presStyleCnt="45" custScaleX="156032" custScaleY="11838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468BD0A-25C7-4945-B48E-3B9205405722}" type="pres">
      <dgm:prSet presAssocID="{3FA21C63-748A-475D-AA2D-581D3F556BA0}" presName="sibTrans" presStyleCnt="0"/>
      <dgm:spPr/>
      <dgm:t>
        <a:bodyPr/>
        <a:lstStyle/>
        <a:p>
          <a:endParaRPr lang="hr-HR"/>
        </a:p>
      </dgm:t>
    </dgm:pt>
    <dgm:pt modelId="{A4F40590-02E9-4DBC-A9ED-C46C38A9B77B}" type="pres">
      <dgm:prSet presAssocID="{6BD28101-4FE0-42EA-BC07-8E706D07C48D}" presName="node" presStyleLbl="alignAccFollowNode1" presStyleIdx="3" presStyleCnt="45" custScaleX="174607" custScaleY="11838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71E99A7-A591-48E4-A4E7-502A312ABB95}" type="pres">
      <dgm:prSet presAssocID="{BCA7066B-8593-46C2-86C9-A80871EEF5DC}" presName="sibTrans" presStyleCnt="0"/>
      <dgm:spPr/>
      <dgm:t>
        <a:bodyPr/>
        <a:lstStyle/>
        <a:p>
          <a:endParaRPr lang="hr-HR"/>
        </a:p>
      </dgm:t>
    </dgm:pt>
    <dgm:pt modelId="{BAE9F18C-B139-4BAD-8A4F-7DB0ED2CD0CA}" type="pres">
      <dgm:prSet presAssocID="{1207D265-310D-4F1F-8261-A3AFA1CD1FD6}" presName="node" presStyleLbl="alignAccFollowNode1" presStyleIdx="4" presStyleCnt="45" custScaleX="161831" custScaleY="11838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FAB693-9175-4638-B8E1-49A51868AF2D}" type="pres">
      <dgm:prSet presAssocID="{721ACCC2-D08F-4C97-AFEE-195E0AC13BBC}" presName="vSp" presStyleCnt="0"/>
      <dgm:spPr/>
      <dgm:t>
        <a:bodyPr/>
        <a:lstStyle/>
        <a:p>
          <a:endParaRPr lang="hr-HR"/>
        </a:p>
      </dgm:t>
    </dgm:pt>
    <dgm:pt modelId="{047ED0E4-5B34-4711-9B70-E1A79B03681E}" type="pres">
      <dgm:prSet presAssocID="{46F46D2F-C39E-4859-A153-52452AD5AF63}" presName="horFlow" presStyleCnt="0"/>
      <dgm:spPr/>
      <dgm:t>
        <a:bodyPr/>
        <a:lstStyle/>
        <a:p>
          <a:endParaRPr lang="hr-HR"/>
        </a:p>
      </dgm:t>
    </dgm:pt>
    <dgm:pt modelId="{A76F5448-DBAF-42F0-98B3-1578FCE2D18D}" type="pres">
      <dgm:prSet presAssocID="{46F46D2F-C39E-4859-A153-52452AD5AF63}" presName="bigChev" presStyleLbl="node1" presStyleIdx="1" presStyleCnt="9" custScaleX="156832"/>
      <dgm:spPr/>
      <dgm:t>
        <a:bodyPr/>
        <a:lstStyle/>
        <a:p>
          <a:endParaRPr lang="hr-HR"/>
        </a:p>
      </dgm:t>
    </dgm:pt>
    <dgm:pt modelId="{1FABB11F-D844-441D-A9A7-507B87AD2D64}" type="pres">
      <dgm:prSet presAssocID="{6D51A387-BD5E-491E-9358-9D57304DCF77}" presName="parTrans" presStyleCnt="0"/>
      <dgm:spPr/>
      <dgm:t>
        <a:bodyPr/>
        <a:lstStyle/>
        <a:p>
          <a:endParaRPr lang="hr-HR"/>
        </a:p>
      </dgm:t>
    </dgm:pt>
    <dgm:pt modelId="{C1DFA30B-1B61-4DC7-B213-EA99AF6CF8BB}" type="pres">
      <dgm:prSet presAssocID="{32EFB750-4FE1-4A07-906E-EDA3D1C6266C}" presName="node" presStyleLbl="alignAccFollowNode1" presStyleIdx="5" presStyleCnt="45" custScaleX="17949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6F1019D-E15D-4012-A7AF-AAF5711CA88B}" type="pres">
      <dgm:prSet presAssocID="{AC2C985C-87D7-4989-994C-DA299EE06073}" presName="sibTrans" presStyleCnt="0"/>
      <dgm:spPr/>
      <dgm:t>
        <a:bodyPr/>
        <a:lstStyle/>
        <a:p>
          <a:endParaRPr lang="hr-HR"/>
        </a:p>
      </dgm:t>
    </dgm:pt>
    <dgm:pt modelId="{9214E7B9-11EB-4ED7-9294-C4BF9C1BE2C4}" type="pres">
      <dgm:prSet presAssocID="{8D01278D-E3A2-429C-B89A-FB467EBC74C5}" presName="node" presStyleLbl="alignAccFollowNode1" presStyleIdx="6" presStyleCnt="45" custScaleX="15657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3D1A42-3DC6-4874-8827-B30D0B947022}" type="pres">
      <dgm:prSet presAssocID="{3D910BA6-7BC0-4860-ACA9-A4BC6F855B18}" presName="sibTrans" presStyleCnt="0"/>
      <dgm:spPr/>
      <dgm:t>
        <a:bodyPr/>
        <a:lstStyle/>
        <a:p>
          <a:endParaRPr lang="hr-HR"/>
        </a:p>
      </dgm:t>
    </dgm:pt>
    <dgm:pt modelId="{A19BA0FF-C1FD-491B-A569-02BC1D18F17E}" type="pres">
      <dgm:prSet presAssocID="{813DCF33-175E-458A-A207-D8C2B7264D38}" presName="node" presStyleLbl="alignAccFollowNode1" presStyleIdx="7" presStyleCnt="45" custScaleX="15657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F216953-4D33-4127-A577-2512F4B3276A}" type="pres">
      <dgm:prSet presAssocID="{9F7036A5-39A5-48EE-81EF-BB2B27AED81D}" presName="sibTrans" presStyleCnt="0"/>
      <dgm:spPr/>
      <dgm:t>
        <a:bodyPr/>
        <a:lstStyle/>
        <a:p>
          <a:endParaRPr lang="hr-HR"/>
        </a:p>
      </dgm:t>
    </dgm:pt>
    <dgm:pt modelId="{6A5D0985-93B2-469F-B3C4-3EA96E61AA48}" type="pres">
      <dgm:prSet presAssocID="{1763D0B5-7546-4828-98DF-4B30DE7416E4}" presName="node" presStyleLbl="alignAccFollowNode1" presStyleIdx="8" presStyleCnt="45" custScaleX="16179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3A30D11-C46E-4962-94EE-29090EEAAB1C}" type="pres">
      <dgm:prSet presAssocID="{09FC748B-050A-454A-AC2B-142EBD207AFF}" presName="sibTrans" presStyleCnt="0"/>
      <dgm:spPr/>
      <dgm:t>
        <a:bodyPr/>
        <a:lstStyle/>
        <a:p>
          <a:endParaRPr lang="hr-HR"/>
        </a:p>
      </dgm:t>
    </dgm:pt>
    <dgm:pt modelId="{0A2C39D7-9096-4829-A268-64A715C3A9FE}" type="pres">
      <dgm:prSet presAssocID="{2C038E2A-F5AA-406A-AF4E-FFB81E8FD776}" presName="node" presStyleLbl="alignAccFollowNode1" presStyleIdx="9" presStyleCnt="45" custScaleX="15785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2774941-C5AD-45E9-9BE5-0F94A725CCED}" type="pres">
      <dgm:prSet presAssocID="{46F46D2F-C39E-4859-A153-52452AD5AF63}" presName="vSp" presStyleCnt="0"/>
      <dgm:spPr/>
      <dgm:t>
        <a:bodyPr/>
        <a:lstStyle/>
        <a:p>
          <a:endParaRPr lang="hr-HR"/>
        </a:p>
      </dgm:t>
    </dgm:pt>
    <dgm:pt modelId="{6FBC3D47-3491-4F92-B51B-6ECF2BF29171}" type="pres">
      <dgm:prSet presAssocID="{4FF0ECDB-FEF4-4248-B5C4-49E0BDC44224}" presName="horFlow" presStyleCnt="0"/>
      <dgm:spPr/>
      <dgm:t>
        <a:bodyPr/>
        <a:lstStyle/>
        <a:p>
          <a:endParaRPr lang="hr-HR"/>
        </a:p>
      </dgm:t>
    </dgm:pt>
    <dgm:pt modelId="{06C5D756-59E8-4F13-8271-16C1EC56C697}" type="pres">
      <dgm:prSet presAssocID="{4FF0ECDB-FEF4-4248-B5C4-49E0BDC44224}" presName="bigChev" presStyleLbl="node1" presStyleIdx="2" presStyleCnt="9" custScaleX="155498"/>
      <dgm:spPr/>
      <dgm:t>
        <a:bodyPr/>
        <a:lstStyle/>
        <a:p>
          <a:endParaRPr lang="hr-HR"/>
        </a:p>
      </dgm:t>
    </dgm:pt>
    <dgm:pt modelId="{C8465A40-D574-41C3-AA2E-33C96968BF7C}" type="pres">
      <dgm:prSet presAssocID="{8EBB7753-C5AC-42D5-A015-F568BAE95ECE}" presName="parTrans" presStyleCnt="0"/>
      <dgm:spPr/>
      <dgm:t>
        <a:bodyPr/>
        <a:lstStyle/>
        <a:p>
          <a:endParaRPr lang="hr-HR"/>
        </a:p>
      </dgm:t>
    </dgm:pt>
    <dgm:pt modelId="{0392CC1F-4920-4058-A8D1-D684B9636D45}" type="pres">
      <dgm:prSet presAssocID="{1FF63E11-7139-4963-8F88-AA6DBFC0CC8F}" presName="node" presStyleLbl="alignAccFollowNode1" presStyleIdx="10" presStyleCnt="45" custScaleX="17949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068B16B-B09F-4FC7-8AE7-36CE61AF1251}" type="pres">
      <dgm:prSet presAssocID="{9D28BDD5-3089-44CE-8366-8AACC759FFE6}" presName="sibTrans" presStyleCnt="0"/>
      <dgm:spPr/>
      <dgm:t>
        <a:bodyPr/>
        <a:lstStyle/>
        <a:p>
          <a:endParaRPr lang="hr-HR"/>
        </a:p>
      </dgm:t>
    </dgm:pt>
    <dgm:pt modelId="{0E41D74D-656E-4FEE-86E3-8EAB2CF39CC8}" type="pres">
      <dgm:prSet presAssocID="{20BA917A-DA1D-4FF1-95FD-5F440048D718}" presName="node" presStyleLbl="alignAccFollowNode1" presStyleIdx="11" presStyleCnt="45" custScaleX="15390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1A03D71-2D17-4F5F-9E03-C4099FD71A57}" type="pres">
      <dgm:prSet presAssocID="{00D8ACB4-8FA2-47A5-9054-74EE069FBC09}" presName="sibTrans" presStyleCnt="0"/>
      <dgm:spPr/>
      <dgm:t>
        <a:bodyPr/>
        <a:lstStyle/>
        <a:p>
          <a:endParaRPr lang="hr-HR"/>
        </a:p>
      </dgm:t>
    </dgm:pt>
    <dgm:pt modelId="{5C691B2B-1DB5-456F-A7B2-730B3022997E}" type="pres">
      <dgm:prSet presAssocID="{378A2F64-F973-423C-8C44-02ADB76CC363}" presName="node" presStyleLbl="alignAccFollowNode1" presStyleIdx="12" presStyleCnt="45" custScaleX="15284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97EBD82-230C-4E1F-973B-F4CC7AC24F24}" type="pres">
      <dgm:prSet presAssocID="{5C0C4864-8AA2-4CC9-8F56-A86069FC84D7}" presName="sibTrans" presStyleCnt="0"/>
      <dgm:spPr/>
      <dgm:t>
        <a:bodyPr/>
        <a:lstStyle/>
        <a:p>
          <a:endParaRPr lang="hr-HR"/>
        </a:p>
      </dgm:t>
    </dgm:pt>
    <dgm:pt modelId="{473F2628-233D-4494-AF4B-C44E22BD3631}" type="pres">
      <dgm:prSet presAssocID="{B1CA51F2-CA87-4DD0-BAC6-0BDC6971C591}" presName="node" presStyleLbl="alignAccFollowNode1" presStyleIdx="13" presStyleCnt="45" custScaleX="15603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47E52F6-795B-4C25-BFB6-5A5DDF4FFCF7}" type="pres">
      <dgm:prSet presAssocID="{00FC3E36-4789-4ED3-BAEF-13A7851AD566}" presName="sibTrans" presStyleCnt="0"/>
      <dgm:spPr/>
      <dgm:t>
        <a:bodyPr/>
        <a:lstStyle/>
        <a:p>
          <a:endParaRPr lang="hr-HR"/>
        </a:p>
      </dgm:t>
    </dgm:pt>
    <dgm:pt modelId="{8526DDB4-7CD2-468C-A578-464DA2CCD5D6}" type="pres">
      <dgm:prSet presAssocID="{18F490A5-DE92-428D-A8C2-51777057824C}" presName="node" presStyleLbl="alignAccFollowNode1" presStyleIdx="14" presStyleCnt="45" custScaleX="16968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0A27DA3-BEBF-4D40-BDD6-8E6098706035}" type="pres">
      <dgm:prSet presAssocID="{4FF0ECDB-FEF4-4248-B5C4-49E0BDC44224}" presName="vSp" presStyleCnt="0"/>
      <dgm:spPr/>
      <dgm:t>
        <a:bodyPr/>
        <a:lstStyle/>
        <a:p>
          <a:endParaRPr lang="hr-HR"/>
        </a:p>
      </dgm:t>
    </dgm:pt>
    <dgm:pt modelId="{DAF31F61-059C-4E3F-A1F1-A0D5FFF242E1}" type="pres">
      <dgm:prSet presAssocID="{CB20A9F0-D23C-43F8-B03C-5A11CC0992B1}" presName="horFlow" presStyleCnt="0"/>
      <dgm:spPr/>
      <dgm:t>
        <a:bodyPr/>
        <a:lstStyle/>
        <a:p>
          <a:endParaRPr lang="hr-HR"/>
        </a:p>
      </dgm:t>
    </dgm:pt>
    <dgm:pt modelId="{9461661D-DC60-4E80-9007-A13889A635FA}" type="pres">
      <dgm:prSet presAssocID="{CB20A9F0-D23C-43F8-B03C-5A11CC0992B1}" presName="bigChev" presStyleLbl="node1" presStyleIdx="3" presStyleCnt="9" custScaleX="154527"/>
      <dgm:spPr/>
      <dgm:t>
        <a:bodyPr/>
        <a:lstStyle/>
        <a:p>
          <a:endParaRPr lang="hr-HR"/>
        </a:p>
      </dgm:t>
    </dgm:pt>
    <dgm:pt modelId="{8017AFAE-A441-49AF-B2D2-CA123BBE6C3F}" type="pres">
      <dgm:prSet presAssocID="{3FC71798-B851-4F29-99C1-97A5B9C81EA5}" presName="parTrans" presStyleCnt="0"/>
      <dgm:spPr/>
      <dgm:t>
        <a:bodyPr/>
        <a:lstStyle/>
        <a:p>
          <a:endParaRPr lang="hr-HR"/>
        </a:p>
      </dgm:t>
    </dgm:pt>
    <dgm:pt modelId="{CC5BE66B-570F-4E6F-9E64-C1D4F7E18B6D}" type="pres">
      <dgm:prSet presAssocID="{DC4BBD0B-4147-465A-A5CE-2544AB5F4BBA}" presName="node" presStyleLbl="alignAccFollowNode1" presStyleIdx="15" presStyleCnt="45" custScaleX="17949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DEDC272-48D4-4875-8477-57897EBEB02A}" type="pres">
      <dgm:prSet presAssocID="{EB05405D-CB3F-4C61-A37A-E313C0AB0B33}" presName="sibTrans" presStyleCnt="0"/>
      <dgm:spPr/>
      <dgm:t>
        <a:bodyPr/>
        <a:lstStyle/>
        <a:p>
          <a:endParaRPr lang="hr-HR"/>
        </a:p>
      </dgm:t>
    </dgm:pt>
    <dgm:pt modelId="{2FC4E0D3-20F1-4E35-976E-C205034F168F}" type="pres">
      <dgm:prSet presAssocID="{9A265AAA-5D99-448E-8684-42A4D46106FC}" presName="node" presStyleLbl="alignAccFollowNode1" presStyleIdx="16" presStyleCnt="45" custScaleX="15390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C901026-01D2-487E-82E7-64DA1E18DFEC}" type="pres">
      <dgm:prSet presAssocID="{9478AF42-B212-4DC4-B41C-E2ED3C03EC47}" presName="sibTrans" presStyleCnt="0"/>
      <dgm:spPr/>
      <dgm:t>
        <a:bodyPr/>
        <a:lstStyle/>
        <a:p>
          <a:endParaRPr lang="hr-HR"/>
        </a:p>
      </dgm:t>
    </dgm:pt>
    <dgm:pt modelId="{D1D0C116-8CE3-48AD-A2C7-C30CB1899F5B}" type="pres">
      <dgm:prSet presAssocID="{ACD6034D-C790-4922-A18D-1E6C2AC60B41}" presName="node" presStyleLbl="alignAccFollowNode1" presStyleIdx="17" presStyleCnt="45" custScaleX="15331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1211EF8-4467-451B-AA4D-9B245E87EEB9}" type="pres">
      <dgm:prSet presAssocID="{0AFFC5CC-72F2-42DA-8A8C-9F180648BB3C}" presName="sibTrans" presStyleCnt="0"/>
      <dgm:spPr/>
      <dgm:t>
        <a:bodyPr/>
        <a:lstStyle/>
        <a:p>
          <a:endParaRPr lang="hr-HR"/>
        </a:p>
      </dgm:t>
    </dgm:pt>
    <dgm:pt modelId="{9F03A64B-7FB0-45BD-8216-2DC02E4BE7F0}" type="pres">
      <dgm:prSet presAssocID="{11B06E9D-C9D0-4704-9556-A0C143745D17}" presName="node" presStyleLbl="alignAccFollowNode1" presStyleIdx="18" presStyleCnt="45" custScaleX="15331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9E3227B-6AB6-4CA3-8E00-3635ED56E059}" type="pres">
      <dgm:prSet presAssocID="{656A872A-E5D1-4F58-A1F1-75F2F6B18DE2}" presName="sibTrans" presStyleCnt="0"/>
      <dgm:spPr/>
      <dgm:t>
        <a:bodyPr/>
        <a:lstStyle/>
        <a:p>
          <a:endParaRPr lang="hr-HR"/>
        </a:p>
      </dgm:t>
    </dgm:pt>
    <dgm:pt modelId="{90BCF4AA-417B-41B0-89F0-0598BADD827F}" type="pres">
      <dgm:prSet presAssocID="{FA35A91D-FC63-4943-83FD-51E386234C7D}" presName="node" presStyleLbl="alignAccFollowNode1" presStyleIdx="19" presStyleCnt="45" custScaleX="16574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95BDF77-0841-4730-B750-57CB0460D257}" type="pres">
      <dgm:prSet presAssocID="{CB20A9F0-D23C-43F8-B03C-5A11CC0992B1}" presName="vSp" presStyleCnt="0"/>
      <dgm:spPr/>
      <dgm:t>
        <a:bodyPr/>
        <a:lstStyle/>
        <a:p>
          <a:endParaRPr lang="hr-HR"/>
        </a:p>
      </dgm:t>
    </dgm:pt>
    <dgm:pt modelId="{891BBCAC-F696-4B27-B437-428A7F597759}" type="pres">
      <dgm:prSet presAssocID="{BD68BA0A-1B5F-4244-BD1C-1154FF411446}" presName="horFlow" presStyleCnt="0"/>
      <dgm:spPr/>
      <dgm:t>
        <a:bodyPr/>
        <a:lstStyle/>
        <a:p>
          <a:endParaRPr lang="hr-HR"/>
        </a:p>
      </dgm:t>
    </dgm:pt>
    <dgm:pt modelId="{A39A2C8D-B76D-499C-840A-77FF4C330B6C}" type="pres">
      <dgm:prSet presAssocID="{BD68BA0A-1B5F-4244-BD1C-1154FF411446}" presName="bigChev" presStyleLbl="node1" presStyleIdx="4" presStyleCnt="9" custScaleX="155528"/>
      <dgm:spPr/>
      <dgm:t>
        <a:bodyPr/>
        <a:lstStyle/>
        <a:p>
          <a:endParaRPr lang="hr-HR"/>
        </a:p>
      </dgm:t>
    </dgm:pt>
    <dgm:pt modelId="{D6AC45CE-5752-49C8-A8FF-DE7399D98CDD}" type="pres">
      <dgm:prSet presAssocID="{B88F87FF-CC4D-4451-9753-EC7162E7DA79}" presName="parTrans" presStyleCnt="0"/>
      <dgm:spPr/>
      <dgm:t>
        <a:bodyPr/>
        <a:lstStyle/>
        <a:p>
          <a:endParaRPr lang="hr-HR"/>
        </a:p>
      </dgm:t>
    </dgm:pt>
    <dgm:pt modelId="{4111A36A-8899-4D27-8FB2-4A2304579237}" type="pres">
      <dgm:prSet presAssocID="{38B95BC1-314C-49BB-8FE5-DEA106FA7A3E}" presName="node" presStyleLbl="alignAccFollowNode1" presStyleIdx="20" presStyleCnt="45" custScaleX="17949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F0E29E9-92EA-43FA-BE97-9CA07B474D2E}" type="pres">
      <dgm:prSet presAssocID="{5E21C0BC-8425-4B9A-944A-FAF2BB2A2ECF}" presName="sibTrans" presStyleCnt="0"/>
      <dgm:spPr/>
      <dgm:t>
        <a:bodyPr/>
        <a:lstStyle/>
        <a:p>
          <a:endParaRPr lang="hr-HR"/>
        </a:p>
      </dgm:t>
    </dgm:pt>
    <dgm:pt modelId="{874F1202-DCFE-4A74-9C30-5D8C36709258}" type="pres">
      <dgm:prSet presAssocID="{68BE62F2-1068-4138-91DF-4FEB0587EFBD}" presName="node" presStyleLbl="alignAccFollowNode1" presStyleIdx="21" presStyleCnt="45" custScaleX="15390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D15A2B2-A543-488C-BE14-2F24CBB1A3D2}" type="pres">
      <dgm:prSet presAssocID="{7E66A191-C43F-4086-B5A7-9176DDAD0075}" presName="sibTrans" presStyleCnt="0"/>
      <dgm:spPr/>
      <dgm:t>
        <a:bodyPr/>
        <a:lstStyle/>
        <a:p>
          <a:endParaRPr lang="hr-HR"/>
        </a:p>
      </dgm:t>
    </dgm:pt>
    <dgm:pt modelId="{705EB86B-908F-4BD2-A030-9510B988FB68}" type="pres">
      <dgm:prSet presAssocID="{31DE1EC4-64E3-4015-819A-808CF8E89302}" presName="node" presStyleLbl="alignAccFollowNode1" presStyleIdx="22" presStyleCnt="45" custScaleX="15275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9772FF9-8F71-4FD1-9555-4EFBF0954B9E}" type="pres">
      <dgm:prSet presAssocID="{0CEB3285-09B6-4AF7-85F9-B0F4B06C3E07}" presName="sibTrans" presStyleCnt="0"/>
      <dgm:spPr/>
      <dgm:t>
        <a:bodyPr/>
        <a:lstStyle/>
        <a:p>
          <a:endParaRPr lang="hr-HR"/>
        </a:p>
      </dgm:t>
    </dgm:pt>
    <dgm:pt modelId="{0D38ECE1-6A81-4C8F-9148-0300625B21BF}" type="pres">
      <dgm:prSet presAssocID="{1E96AA56-D6CA-4636-B5BC-2BD9AD8678DD}" presName="node" presStyleLbl="alignAccFollowNode1" presStyleIdx="23" presStyleCnt="45" custScaleX="15275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DEA3A32-FE34-4067-85A8-FDCD437EFE3E}" type="pres">
      <dgm:prSet presAssocID="{53CA2385-32DD-4681-A85D-F725E35786DA}" presName="sibTrans" presStyleCnt="0"/>
      <dgm:spPr/>
      <dgm:t>
        <a:bodyPr/>
        <a:lstStyle/>
        <a:p>
          <a:endParaRPr lang="hr-HR"/>
        </a:p>
      </dgm:t>
    </dgm:pt>
    <dgm:pt modelId="{2649FB13-09C6-4ADD-B157-D14A5543A04F}" type="pres">
      <dgm:prSet presAssocID="{747EDBE0-D2FC-403B-B24B-05FF1BB40E55}" presName="node" presStyleLbl="alignAccFollowNode1" presStyleIdx="24" presStyleCnt="45" custScaleX="16574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BBC785-6CDA-41A9-838D-5008837845D9}" type="pres">
      <dgm:prSet presAssocID="{BD68BA0A-1B5F-4244-BD1C-1154FF411446}" presName="vSp" presStyleCnt="0"/>
      <dgm:spPr/>
      <dgm:t>
        <a:bodyPr/>
        <a:lstStyle/>
        <a:p>
          <a:endParaRPr lang="hr-HR"/>
        </a:p>
      </dgm:t>
    </dgm:pt>
    <dgm:pt modelId="{3B75952D-93AA-46EA-9760-78F86FAEAB22}" type="pres">
      <dgm:prSet presAssocID="{2B1063B9-AF17-4CF5-83A7-46D0AEFDA8FF}" presName="horFlow" presStyleCnt="0"/>
      <dgm:spPr/>
      <dgm:t>
        <a:bodyPr/>
        <a:lstStyle/>
        <a:p>
          <a:endParaRPr lang="hr-HR"/>
        </a:p>
      </dgm:t>
    </dgm:pt>
    <dgm:pt modelId="{F0E9A062-94D1-40FA-8D69-A159C013E671}" type="pres">
      <dgm:prSet presAssocID="{2B1063B9-AF17-4CF5-83A7-46D0AEFDA8FF}" presName="bigChev" presStyleLbl="node1" presStyleIdx="5" presStyleCnt="9" custScaleX="155528"/>
      <dgm:spPr/>
      <dgm:t>
        <a:bodyPr/>
        <a:lstStyle/>
        <a:p>
          <a:endParaRPr lang="hr-HR"/>
        </a:p>
      </dgm:t>
    </dgm:pt>
    <dgm:pt modelId="{73CCBD66-B6EC-4F8D-AB95-52887D133517}" type="pres">
      <dgm:prSet presAssocID="{20EC50A6-7D21-429F-B509-CE5D7E16F449}" presName="parTrans" presStyleCnt="0"/>
      <dgm:spPr/>
      <dgm:t>
        <a:bodyPr/>
        <a:lstStyle/>
        <a:p>
          <a:endParaRPr lang="hr-HR"/>
        </a:p>
      </dgm:t>
    </dgm:pt>
    <dgm:pt modelId="{5686FAB0-A435-4373-8D63-C1B40280059D}" type="pres">
      <dgm:prSet presAssocID="{2F46888E-E99D-42CD-849B-097169F970B2}" presName="node" presStyleLbl="alignAccFollowNode1" presStyleIdx="25" presStyleCnt="45" custScaleX="1815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1B1FC54-2CA6-4C3F-A5FF-43AFB8D1F290}" type="pres">
      <dgm:prSet presAssocID="{EBB41354-B1A3-4927-A6D5-2FA237912E95}" presName="sibTrans" presStyleCnt="0"/>
      <dgm:spPr/>
      <dgm:t>
        <a:bodyPr/>
        <a:lstStyle/>
        <a:p>
          <a:endParaRPr lang="hr-HR"/>
        </a:p>
      </dgm:t>
    </dgm:pt>
    <dgm:pt modelId="{9B0BF8C4-92D7-422A-96AA-EDFF3D009133}" type="pres">
      <dgm:prSet presAssocID="{9BF1081A-F0AE-478E-A942-17D87FEC2365}" presName="node" presStyleLbl="alignAccFollowNode1" presStyleIdx="26" presStyleCnt="45" custScaleX="15390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885C06D-D9D0-4692-B55F-FD7AFFB4C705}" type="pres">
      <dgm:prSet presAssocID="{7ABE206C-930D-45FC-AA4F-C1F1A80CDAD4}" presName="sibTrans" presStyleCnt="0"/>
      <dgm:spPr/>
      <dgm:t>
        <a:bodyPr/>
        <a:lstStyle/>
        <a:p>
          <a:endParaRPr lang="hr-HR"/>
        </a:p>
      </dgm:t>
    </dgm:pt>
    <dgm:pt modelId="{CC091D2B-9FFC-432F-9B5E-F87204B56C77}" type="pres">
      <dgm:prSet presAssocID="{481BF83D-C862-4EE0-B452-D94B78F8E147}" presName="node" presStyleLbl="alignAccFollowNode1" presStyleIdx="27" presStyleCnt="45" custScaleX="15275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29DAB1D-65ED-4515-AA4F-D76D147A430D}" type="pres">
      <dgm:prSet presAssocID="{9FBBD442-9B60-403F-B194-8A69A9C65C78}" presName="sibTrans" presStyleCnt="0"/>
      <dgm:spPr/>
      <dgm:t>
        <a:bodyPr/>
        <a:lstStyle/>
        <a:p>
          <a:endParaRPr lang="hr-HR"/>
        </a:p>
      </dgm:t>
    </dgm:pt>
    <dgm:pt modelId="{BA4A02C1-88C5-498C-85EB-E1EB1DE9888E}" type="pres">
      <dgm:prSet presAssocID="{72A1515A-C460-448B-AF21-40EED211B174}" presName="node" presStyleLbl="alignAccFollowNode1" presStyleIdx="28" presStyleCnt="45" custScaleX="15275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A0139EF-BA9D-4AC6-A2E7-2A82C46677AC}" type="pres">
      <dgm:prSet presAssocID="{FF91A688-EE5E-4015-9EF3-D80735B82ED4}" presName="sibTrans" presStyleCnt="0"/>
      <dgm:spPr/>
      <dgm:t>
        <a:bodyPr/>
        <a:lstStyle/>
        <a:p>
          <a:endParaRPr lang="hr-HR"/>
        </a:p>
      </dgm:t>
    </dgm:pt>
    <dgm:pt modelId="{1D09AEA8-28A9-40DF-AA86-9B640E0E603D}" type="pres">
      <dgm:prSet presAssocID="{B7212D7E-3EBA-4C3C-8ED7-2A23E7857929}" presName="node" presStyleLbl="alignAccFollowNode1" presStyleIdx="29" presStyleCnt="45" custScaleX="16179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21FEDD1-E22A-44D9-84E2-1173E58C573F}" type="pres">
      <dgm:prSet presAssocID="{2B1063B9-AF17-4CF5-83A7-46D0AEFDA8FF}" presName="vSp" presStyleCnt="0"/>
      <dgm:spPr/>
      <dgm:t>
        <a:bodyPr/>
        <a:lstStyle/>
        <a:p>
          <a:endParaRPr lang="hr-HR"/>
        </a:p>
      </dgm:t>
    </dgm:pt>
    <dgm:pt modelId="{DF1293B7-BBE2-45B7-B44C-C5BFABBCE57A}" type="pres">
      <dgm:prSet presAssocID="{8BDB602F-5D92-46BB-9F66-53AC61FD59AA}" presName="horFlow" presStyleCnt="0"/>
      <dgm:spPr/>
      <dgm:t>
        <a:bodyPr/>
        <a:lstStyle/>
        <a:p>
          <a:endParaRPr lang="hr-HR"/>
        </a:p>
      </dgm:t>
    </dgm:pt>
    <dgm:pt modelId="{D7D66A52-4246-4350-95F7-536C9C914F05}" type="pres">
      <dgm:prSet presAssocID="{8BDB602F-5D92-46BB-9F66-53AC61FD59AA}" presName="bigChev" presStyleLbl="node1" presStyleIdx="6" presStyleCnt="9" custScaleX="155528"/>
      <dgm:spPr/>
      <dgm:t>
        <a:bodyPr/>
        <a:lstStyle/>
        <a:p>
          <a:endParaRPr lang="hr-HR"/>
        </a:p>
      </dgm:t>
    </dgm:pt>
    <dgm:pt modelId="{544E506F-FDF8-46F2-9971-0B49605E554A}" type="pres">
      <dgm:prSet presAssocID="{AF8580F0-0CA5-40C2-A4C0-76353165BCA0}" presName="parTrans" presStyleCnt="0"/>
      <dgm:spPr/>
      <dgm:t>
        <a:bodyPr/>
        <a:lstStyle/>
        <a:p>
          <a:endParaRPr lang="hr-HR"/>
        </a:p>
      </dgm:t>
    </dgm:pt>
    <dgm:pt modelId="{F4273FDF-6B9B-4AB4-84D6-98CEE284CDB0}" type="pres">
      <dgm:prSet presAssocID="{5177C889-4605-4DAB-994C-81E474EF4842}" presName="node" presStyleLbl="alignAccFollowNode1" presStyleIdx="30" presStyleCnt="45" custScaleX="1815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19B5476-27C0-48B5-AC71-9B395A6AB569}" type="pres">
      <dgm:prSet presAssocID="{ECF69DD3-3362-4D8F-86E3-3CEF19E23B0E}" presName="sibTrans" presStyleCnt="0"/>
      <dgm:spPr/>
      <dgm:t>
        <a:bodyPr/>
        <a:lstStyle/>
        <a:p>
          <a:endParaRPr lang="hr-HR"/>
        </a:p>
      </dgm:t>
    </dgm:pt>
    <dgm:pt modelId="{A43F4C04-0F2B-4E23-87F6-73113A8CDABE}" type="pres">
      <dgm:prSet presAssocID="{18C5FCCF-073B-49D5-A8B4-DF31C538D6C5}" presName="node" presStyleLbl="alignAccFollowNode1" presStyleIdx="31" presStyleCnt="45" custScaleX="15390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E3793DF-72EE-4116-8B8F-FFBC85C2D718}" type="pres">
      <dgm:prSet presAssocID="{42750B04-3411-4D42-81D8-26AAEE914052}" presName="sibTrans" presStyleCnt="0"/>
      <dgm:spPr/>
      <dgm:t>
        <a:bodyPr/>
        <a:lstStyle/>
        <a:p>
          <a:endParaRPr lang="hr-HR"/>
        </a:p>
      </dgm:t>
    </dgm:pt>
    <dgm:pt modelId="{812149CD-43A2-49DC-AF21-DCED9CEBD74A}" type="pres">
      <dgm:prSet presAssocID="{1DB10528-228D-42CE-963D-74DDFD07CDB7}" presName="node" presStyleLbl="alignAccFollowNode1" presStyleIdx="32" presStyleCnt="45" custScaleX="15390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3A6BC29-4E43-4502-B36B-E09AE2FEBCC7}" type="pres">
      <dgm:prSet presAssocID="{F338A95A-D340-4735-B976-A53AFC8AC2B3}" presName="sibTrans" presStyleCnt="0"/>
      <dgm:spPr/>
      <dgm:t>
        <a:bodyPr/>
        <a:lstStyle/>
        <a:p>
          <a:endParaRPr lang="hr-HR"/>
        </a:p>
      </dgm:t>
    </dgm:pt>
    <dgm:pt modelId="{69430B13-0FB0-4B0E-A11A-BEE625B9E1CA}" type="pres">
      <dgm:prSet presAssocID="{6FBE1A26-FB60-467D-BC31-A03B85A7994A}" presName="node" presStyleLbl="alignAccFollowNode1" presStyleIdx="33" presStyleCnt="45" custScaleX="14995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6F6C628-343C-4616-9A65-32D6BA9C9FD4}" type="pres">
      <dgm:prSet presAssocID="{708D5D59-9DC0-4EDE-BF3F-411A12A9B92E}" presName="sibTrans" presStyleCnt="0"/>
      <dgm:spPr/>
      <dgm:t>
        <a:bodyPr/>
        <a:lstStyle/>
        <a:p>
          <a:endParaRPr lang="hr-HR"/>
        </a:p>
      </dgm:t>
    </dgm:pt>
    <dgm:pt modelId="{8CBBD230-2885-42BD-8660-9453EF9DC402}" type="pres">
      <dgm:prSet presAssocID="{7519D6E2-857B-44EC-8886-440BD39FE816}" presName="node" presStyleLbl="alignAccFollowNode1" presStyleIdx="34" presStyleCnt="45" custScaleX="16179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D0D31A4-8A12-4DA6-ADE8-B7E51562DD62}" type="pres">
      <dgm:prSet presAssocID="{8BDB602F-5D92-46BB-9F66-53AC61FD59AA}" presName="vSp" presStyleCnt="0"/>
      <dgm:spPr/>
      <dgm:t>
        <a:bodyPr/>
        <a:lstStyle/>
        <a:p>
          <a:endParaRPr lang="hr-HR"/>
        </a:p>
      </dgm:t>
    </dgm:pt>
    <dgm:pt modelId="{5709404D-1D7B-49A9-804D-73713EBCF292}" type="pres">
      <dgm:prSet presAssocID="{B5C49D82-0D7A-4F4B-A125-2D823BBA4850}" presName="horFlow" presStyleCnt="0"/>
      <dgm:spPr/>
      <dgm:t>
        <a:bodyPr/>
        <a:lstStyle/>
        <a:p>
          <a:endParaRPr lang="hr-HR"/>
        </a:p>
      </dgm:t>
    </dgm:pt>
    <dgm:pt modelId="{D0657F03-65A4-4703-81D4-97E3E5640383}" type="pres">
      <dgm:prSet presAssocID="{B5C49D82-0D7A-4F4B-A125-2D823BBA4850}" presName="bigChev" presStyleLbl="node1" presStyleIdx="7" presStyleCnt="9" custScaleX="155317"/>
      <dgm:spPr/>
      <dgm:t>
        <a:bodyPr/>
        <a:lstStyle/>
        <a:p>
          <a:endParaRPr lang="hr-HR"/>
        </a:p>
      </dgm:t>
    </dgm:pt>
    <dgm:pt modelId="{F4C6AE86-D7DB-4667-9032-D302776AFD20}" type="pres">
      <dgm:prSet presAssocID="{880F5902-AA81-4AAC-8E5C-07801C3752C3}" presName="parTrans" presStyleCnt="0"/>
      <dgm:spPr/>
      <dgm:t>
        <a:bodyPr/>
        <a:lstStyle/>
        <a:p>
          <a:endParaRPr lang="hr-HR"/>
        </a:p>
      </dgm:t>
    </dgm:pt>
    <dgm:pt modelId="{B37B99D1-6652-41B2-B587-CA0C41DFC863}" type="pres">
      <dgm:prSet presAssocID="{53D97F71-EEE8-4CBC-B3C1-DF259078D94F}" presName="node" presStyleLbl="alignAccFollowNode1" presStyleIdx="35" presStyleCnt="45" custScaleX="1815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76CAFC9-17D8-47EC-8EDB-C138C5C434A3}" type="pres">
      <dgm:prSet presAssocID="{BA19DF1C-5DFA-4005-9014-066CF12DB6DD}" presName="sibTrans" presStyleCnt="0"/>
      <dgm:spPr/>
      <dgm:t>
        <a:bodyPr/>
        <a:lstStyle/>
        <a:p>
          <a:endParaRPr lang="hr-HR"/>
        </a:p>
      </dgm:t>
    </dgm:pt>
    <dgm:pt modelId="{17D4A20C-5022-497B-BC89-2DA9699A8A0F}" type="pres">
      <dgm:prSet presAssocID="{0DDF2B10-8005-4C72-90C7-96456977D9F5}" presName="node" presStyleLbl="alignAccFollowNode1" presStyleIdx="36" presStyleCnt="45" custScaleX="15390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6CC6732-F662-40FE-BE2F-CF30C28F2BBC}" type="pres">
      <dgm:prSet presAssocID="{D6F409E5-8EAF-455D-B795-2702159C4F8E}" presName="sibTrans" presStyleCnt="0"/>
      <dgm:spPr/>
      <dgm:t>
        <a:bodyPr/>
        <a:lstStyle/>
        <a:p>
          <a:endParaRPr lang="hr-HR"/>
        </a:p>
      </dgm:t>
    </dgm:pt>
    <dgm:pt modelId="{057AB524-49BC-4EAB-AA9A-AF362BF78B46}" type="pres">
      <dgm:prSet presAssocID="{E5214949-12B7-404F-A2AC-D6C89E1DA596}" presName="node" presStyleLbl="alignAccFollowNode1" presStyleIdx="37" presStyleCnt="45" custScaleX="14995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092F287-39EF-47A1-A093-0E5DEFCE03BE}" type="pres">
      <dgm:prSet presAssocID="{E4C25F27-EFE7-4E95-AA82-509B0DF86F61}" presName="sibTrans" presStyleCnt="0"/>
      <dgm:spPr/>
      <dgm:t>
        <a:bodyPr/>
        <a:lstStyle/>
        <a:p>
          <a:endParaRPr lang="hr-HR"/>
        </a:p>
      </dgm:t>
    </dgm:pt>
    <dgm:pt modelId="{AC296587-95C0-42D2-9939-D3029DA540B6}" type="pres">
      <dgm:prSet presAssocID="{3697FDFF-EF68-44F6-908B-C1DCDA146D4A}" presName="node" presStyleLbl="alignAccFollowNode1" presStyleIdx="38" presStyleCnt="45" custScaleX="14995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DF78D09-257C-4E7D-BE0A-3F43BC3B2E08}" type="pres">
      <dgm:prSet presAssocID="{6C96D52E-BF25-432A-8809-B93386F3606E}" presName="sibTrans" presStyleCnt="0"/>
      <dgm:spPr/>
      <dgm:t>
        <a:bodyPr/>
        <a:lstStyle/>
        <a:p>
          <a:endParaRPr lang="hr-HR"/>
        </a:p>
      </dgm:t>
    </dgm:pt>
    <dgm:pt modelId="{9CF36D57-5AB6-4422-8466-5AAC10E30600}" type="pres">
      <dgm:prSet presAssocID="{C0E3E4F9-BA0D-4312-94C5-7D507D613FE4}" presName="node" presStyleLbl="alignAccFollowNode1" presStyleIdx="39" presStyleCnt="45" custScaleX="16179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6D8FFBD-19DA-42F7-A607-91D7346E470A}" type="pres">
      <dgm:prSet presAssocID="{B5C49D82-0D7A-4F4B-A125-2D823BBA4850}" presName="vSp" presStyleCnt="0"/>
      <dgm:spPr/>
      <dgm:t>
        <a:bodyPr/>
        <a:lstStyle/>
        <a:p>
          <a:endParaRPr lang="hr-HR"/>
        </a:p>
      </dgm:t>
    </dgm:pt>
    <dgm:pt modelId="{1668C48E-E70B-4453-B57E-026E081AB50B}" type="pres">
      <dgm:prSet presAssocID="{64909A7A-C06E-4228-BBC6-FAD51671D4C5}" presName="horFlow" presStyleCnt="0"/>
      <dgm:spPr/>
      <dgm:t>
        <a:bodyPr/>
        <a:lstStyle/>
        <a:p>
          <a:endParaRPr lang="hr-HR"/>
        </a:p>
      </dgm:t>
    </dgm:pt>
    <dgm:pt modelId="{D708EC75-9483-4E72-97E5-28211BFF12BF}" type="pres">
      <dgm:prSet presAssocID="{64909A7A-C06E-4228-BBC6-FAD51671D4C5}" presName="bigChev" presStyleLbl="node1" presStyleIdx="8" presStyleCnt="9" custScaleX="158487"/>
      <dgm:spPr/>
      <dgm:t>
        <a:bodyPr/>
        <a:lstStyle/>
        <a:p>
          <a:endParaRPr lang="hr-HR"/>
        </a:p>
      </dgm:t>
    </dgm:pt>
    <dgm:pt modelId="{013C36D2-86C3-4883-9DF8-5269A2D02D3F}" type="pres">
      <dgm:prSet presAssocID="{A8B9020B-B751-4480-BA30-B0DB27B55A29}" presName="parTrans" presStyleCnt="0"/>
      <dgm:spPr/>
      <dgm:t>
        <a:bodyPr/>
        <a:lstStyle/>
        <a:p>
          <a:endParaRPr lang="hr-HR"/>
        </a:p>
      </dgm:t>
    </dgm:pt>
    <dgm:pt modelId="{BC825BED-8843-4394-9770-D05FC7247693}" type="pres">
      <dgm:prSet presAssocID="{65747074-5234-4BD0-BE3A-EE48D548BD43}" presName="node" presStyleLbl="alignAccFollowNode1" presStyleIdx="40" presStyleCnt="45" custScaleX="1815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A21DDA1-5717-4241-B93A-58F06F680052}" type="pres">
      <dgm:prSet presAssocID="{FD43B151-9E94-42A2-85FF-237922DAA30D}" presName="sibTrans" presStyleCnt="0"/>
      <dgm:spPr/>
      <dgm:t>
        <a:bodyPr/>
        <a:lstStyle/>
        <a:p>
          <a:endParaRPr lang="hr-HR"/>
        </a:p>
      </dgm:t>
    </dgm:pt>
    <dgm:pt modelId="{64ACFFB7-11D8-4275-9EE5-0DCC5F31F16E}" type="pres">
      <dgm:prSet presAssocID="{1D84B709-772A-4A18-8421-3B4B52A38330}" presName="node" presStyleLbl="alignAccFollowNode1" presStyleIdx="41" presStyleCnt="45" custScaleX="15390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9503AD9-50B8-4FA0-B565-5A988200D6B4}" type="pres">
      <dgm:prSet presAssocID="{5E3BCE02-F809-43F8-8825-95582CE94B4E}" presName="sibTrans" presStyleCnt="0"/>
      <dgm:spPr/>
      <dgm:t>
        <a:bodyPr/>
        <a:lstStyle/>
        <a:p>
          <a:endParaRPr lang="hr-HR"/>
        </a:p>
      </dgm:t>
    </dgm:pt>
    <dgm:pt modelId="{4A42DD87-FA87-488C-BCA8-C587A10BDE9C}" type="pres">
      <dgm:prSet presAssocID="{214E5773-5846-47B6-B39D-504F551A1235}" presName="node" presStyleLbl="alignAccFollowNode1" presStyleIdx="42" presStyleCnt="45" custScaleX="14995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8214C53-283B-4FAC-94EC-035571B47972}" type="pres">
      <dgm:prSet presAssocID="{9DB8C95A-C3A2-40F2-8432-A6B8EAE2983D}" presName="sibTrans" presStyleCnt="0"/>
      <dgm:spPr/>
      <dgm:t>
        <a:bodyPr/>
        <a:lstStyle/>
        <a:p>
          <a:endParaRPr lang="hr-HR"/>
        </a:p>
      </dgm:t>
    </dgm:pt>
    <dgm:pt modelId="{3352BADE-5440-4C33-A8AD-C040EDACBD58}" type="pres">
      <dgm:prSet presAssocID="{2AC5B32C-38BA-4F92-97AC-390E6D15A1F7}" presName="node" presStyleLbl="alignAccFollowNode1" presStyleIdx="43" presStyleCnt="45" custScaleX="14995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CC78A01-F16B-40A4-8245-1B78204D6802}" type="pres">
      <dgm:prSet presAssocID="{F7AB476D-8486-4E3A-8448-5CBE1D80B5D6}" presName="sibTrans" presStyleCnt="0"/>
      <dgm:spPr/>
      <dgm:t>
        <a:bodyPr/>
        <a:lstStyle/>
        <a:p>
          <a:endParaRPr lang="hr-HR"/>
        </a:p>
      </dgm:t>
    </dgm:pt>
    <dgm:pt modelId="{B5CB8169-FA29-45DC-A2A3-CD8FFB817DA1}" type="pres">
      <dgm:prSet presAssocID="{7DA34CFD-45E5-45D7-805F-C6827E7C135D}" presName="node" presStyleLbl="alignAccFollowNode1" presStyleIdx="44" presStyleCnt="45" custScaleX="15785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849CFD3-FB24-4554-B770-594CB5F8B5D5}" srcId="{BD68BA0A-1B5F-4244-BD1C-1154FF411446}" destId="{1E96AA56-D6CA-4636-B5BC-2BD9AD8678DD}" srcOrd="3" destOrd="0" parTransId="{83B902A2-562D-44D0-B951-9A85191BB0D6}" sibTransId="{53CA2385-32DD-4681-A85D-F725E35786DA}"/>
    <dgm:cxn modelId="{07C94661-A443-4601-B52B-639F1E4BBC04}" srcId="{804D4F89-29F9-4825-9EE8-9496EF3072E2}" destId="{BD68BA0A-1B5F-4244-BD1C-1154FF411446}" srcOrd="4" destOrd="0" parTransId="{C6F02A39-3E4F-4259-8C35-DB57B7B04225}" sibTransId="{596ADAF7-D2D3-4A15-9215-97B4082D61C0}"/>
    <dgm:cxn modelId="{A33FBBCF-C4F9-4FAB-AC6F-6ECF323A0B7C}" srcId="{2B1063B9-AF17-4CF5-83A7-46D0AEFDA8FF}" destId="{2F46888E-E99D-42CD-849B-097169F970B2}" srcOrd="0" destOrd="0" parTransId="{20EC50A6-7D21-429F-B509-CE5D7E16F449}" sibTransId="{EBB41354-B1A3-4927-A6D5-2FA237912E95}"/>
    <dgm:cxn modelId="{A272BF35-83A2-4660-9853-217CEB673487}" type="presOf" srcId="{DC4BBD0B-4147-465A-A5CE-2544AB5F4BBA}" destId="{CC5BE66B-570F-4E6F-9E64-C1D4F7E18B6D}" srcOrd="0" destOrd="0" presId="urn:microsoft.com/office/officeart/2005/8/layout/lProcess3"/>
    <dgm:cxn modelId="{461F1C40-E67C-4B85-B26A-8593A27BF284}" srcId="{4FF0ECDB-FEF4-4248-B5C4-49E0BDC44224}" destId="{18F490A5-DE92-428D-A8C2-51777057824C}" srcOrd="4" destOrd="0" parTransId="{E848A9EC-263F-42A1-A631-18CAD835E8AC}" sibTransId="{8E47C54B-13E9-4F00-A6D9-A8BDA3562B78}"/>
    <dgm:cxn modelId="{0B386569-ADD5-475B-92CC-B21C95E02EFB}" type="presOf" srcId="{2F46888E-E99D-42CD-849B-097169F970B2}" destId="{5686FAB0-A435-4373-8D63-C1B40280059D}" srcOrd="0" destOrd="0" presId="urn:microsoft.com/office/officeart/2005/8/layout/lProcess3"/>
    <dgm:cxn modelId="{C38EB1A9-E9C9-4755-B371-C9060E28A30B}" type="presOf" srcId="{B1CA51F2-CA87-4DD0-BAC6-0BDC6971C591}" destId="{473F2628-233D-4494-AF4B-C44E22BD3631}" srcOrd="0" destOrd="0" presId="urn:microsoft.com/office/officeart/2005/8/layout/lProcess3"/>
    <dgm:cxn modelId="{4FB2FE32-3774-4338-BC2A-CD20201AFE99}" srcId="{4FF0ECDB-FEF4-4248-B5C4-49E0BDC44224}" destId="{B1CA51F2-CA87-4DD0-BAC6-0BDC6971C591}" srcOrd="3" destOrd="0" parTransId="{5918EFC7-C46E-41A7-A101-C483C355B054}" sibTransId="{00FC3E36-4789-4ED3-BAEF-13A7851AD566}"/>
    <dgm:cxn modelId="{F5CA663A-39A6-45A0-93C7-C30D2F9C78F0}" type="presOf" srcId="{31DE1EC4-64E3-4015-819A-808CF8E89302}" destId="{705EB86B-908F-4BD2-A030-9510B988FB68}" srcOrd="0" destOrd="0" presId="urn:microsoft.com/office/officeart/2005/8/layout/lProcess3"/>
    <dgm:cxn modelId="{7165EB75-FBAB-40F9-82EE-9CC2ABAA245E}" type="presOf" srcId="{6BD28101-4FE0-42EA-BC07-8E706D07C48D}" destId="{A4F40590-02E9-4DBC-A9ED-C46C38A9B77B}" srcOrd="0" destOrd="0" presId="urn:microsoft.com/office/officeart/2005/8/layout/lProcess3"/>
    <dgm:cxn modelId="{8193EC4E-D8C1-4A06-95BD-B8040CB9D5A8}" type="presOf" srcId="{481BF83D-C862-4EE0-B452-D94B78F8E147}" destId="{CC091D2B-9FFC-432F-9B5E-F87204B56C77}" srcOrd="0" destOrd="0" presId="urn:microsoft.com/office/officeart/2005/8/layout/lProcess3"/>
    <dgm:cxn modelId="{0C7A48A4-3904-4635-94BA-E624269734E5}" srcId="{B5C49D82-0D7A-4F4B-A125-2D823BBA4850}" destId="{53D97F71-EEE8-4CBC-B3C1-DF259078D94F}" srcOrd="0" destOrd="0" parTransId="{880F5902-AA81-4AAC-8E5C-07801C3752C3}" sibTransId="{BA19DF1C-5DFA-4005-9014-066CF12DB6DD}"/>
    <dgm:cxn modelId="{643D2559-FA8F-4231-9C8A-D2F454970BB7}" srcId="{64909A7A-C06E-4228-BBC6-FAD51671D4C5}" destId="{2AC5B32C-38BA-4F92-97AC-390E6D15A1F7}" srcOrd="3" destOrd="0" parTransId="{02322BE1-FF1B-4FF2-B32C-5F86E3674AE2}" sibTransId="{F7AB476D-8486-4E3A-8448-5CBE1D80B5D6}"/>
    <dgm:cxn modelId="{634DD3AD-725F-4E42-9C8B-01C515B80D93}" srcId="{721ACCC2-D08F-4C97-AFEE-195E0AC13BBC}" destId="{1207D265-310D-4F1F-8261-A3AFA1CD1FD6}" srcOrd="4" destOrd="0" parTransId="{C55489AD-83E3-4D9D-9D16-D87CA13B8099}" sibTransId="{DAA02020-4C5A-4A8F-B590-21DDC6B227B7}"/>
    <dgm:cxn modelId="{1F01CEC8-6F5E-42A6-A0FE-7B28696AEE1C}" type="presOf" srcId="{3697FDFF-EF68-44F6-908B-C1DCDA146D4A}" destId="{AC296587-95C0-42D2-9939-D3029DA540B6}" srcOrd="0" destOrd="0" presId="urn:microsoft.com/office/officeart/2005/8/layout/lProcess3"/>
    <dgm:cxn modelId="{BAFBB9DD-E804-4812-9D93-35DF6941EF11}" type="presOf" srcId="{1E32A22C-D490-4AC7-8D2C-1F2A73E66B22}" destId="{AD79CD56-D55A-4E85-BA83-BA6BD59E4C7B}" srcOrd="0" destOrd="0" presId="urn:microsoft.com/office/officeart/2005/8/layout/lProcess3"/>
    <dgm:cxn modelId="{3CB0FEA2-9486-40EF-9DC1-8223847AC9EF}" srcId="{64909A7A-C06E-4228-BBC6-FAD51671D4C5}" destId="{1D84B709-772A-4A18-8421-3B4B52A38330}" srcOrd="1" destOrd="0" parTransId="{06E3BD28-E738-46A4-9484-8CD95D1DC0CF}" sibTransId="{5E3BCE02-F809-43F8-8825-95582CE94B4E}"/>
    <dgm:cxn modelId="{65DFC591-88DC-4741-95E1-7862A3F6C943}" srcId="{B5C49D82-0D7A-4F4B-A125-2D823BBA4850}" destId="{E5214949-12B7-404F-A2AC-D6C89E1DA596}" srcOrd="2" destOrd="0" parTransId="{32E39B8F-B23F-4EB8-B702-9F76392D92D9}" sibTransId="{E4C25F27-EFE7-4E95-AA82-509B0DF86F61}"/>
    <dgm:cxn modelId="{7D4584A2-103E-4023-96F5-1AE8E6039F3E}" srcId="{BD68BA0A-1B5F-4244-BD1C-1154FF411446}" destId="{68BE62F2-1068-4138-91DF-4FEB0587EFBD}" srcOrd="1" destOrd="0" parTransId="{FBDDE88E-F59A-4A3E-A923-6BDA42E806C2}" sibTransId="{7E66A191-C43F-4086-B5A7-9176DDAD0075}"/>
    <dgm:cxn modelId="{6B9A7EF7-4ED3-4AD2-846B-1621DAA42A95}" type="presOf" srcId="{9A265AAA-5D99-448E-8684-42A4D46106FC}" destId="{2FC4E0D3-20F1-4E35-976E-C205034F168F}" srcOrd="0" destOrd="0" presId="urn:microsoft.com/office/officeart/2005/8/layout/lProcess3"/>
    <dgm:cxn modelId="{1DA6AAB8-BE45-4F2C-8556-00978FD4F584}" type="presOf" srcId="{72A1515A-C460-448B-AF21-40EED211B174}" destId="{BA4A02C1-88C5-498C-85EB-E1EB1DE9888E}" srcOrd="0" destOrd="0" presId="urn:microsoft.com/office/officeart/2005/8/layout/lProcess3"/>
    <dgm:cxn modelId="{C692ED0C-42F5-4138-B09A-8083A64BD0F2}" srcId="{4FF0ECDB-FEF4-4248-B5C4-49E0BDC44224}" destId="{20BA917A-DA1D-4FF1-95FD-5F440048D718}" srcOrd="1" destOrd="0" parTransId="{7790ED04-A82D-49B4-ADBD-94108DDF8D7C}" sibTransId="{00D8ACB4-8FA2-47A5-9054-74EE069FBC09}"/>
    <dgm:cxn modelId="{467B7F77-0A6C-488E-90D0-F8AC2165BCE8}" type="presOf" srcId="{1DB10528-228D-42CE-963D-74DDFD07CDB7}" destId="{812149CD-43A2-49DC-AF21-DCED9CEBD74A}" srcOrd="0" destOrd="0" presId="urn:microsoft.com/office/officeart/2005/8/layout/lProcess3"/>
    <dgm:cxn modelId="{6A71F143-FD76-4D62-BE59-1E5C43A9020C}" type="presOf" srcId="{B7212D7E-3EBA-4C3C-8ED7-2A23E7857929}" destId="{1D09AEA8-28A9-40DF-AA86-9B640E0E603D}" srcOrd="0" destOrd="0" presId="urn:microsoft.com/office/officeart/2005/8/layout/lProcess3"/>
    <dgm:cxn modelId="{C07AD610-2D1C-4C8C-B710-88C7BE389AA0}" srcId="{804D4F89-29F9-4825-9EE8-9496EF3072E2}" destId="{2B1063B9-AF17-4CF5-83A7-46D0AEFDA8FF}" srcOrd="5" destOrd="0" parTransId="{C0CA0F34-420B-4416-8100-F68970D302FE}" sibTransId="{E56BBA5A-0676-4950-9126-80AEB522B093}"/>
    <dgm:cxn modelId="{DA3858B5-7A81-4465-A985-195D78AA1E63}" srcId="{721ACCC2-D08F-4C97-AFEE-195E0AC13BBC}" destId="{6BD28101-4FE0-42EA-BC07-8E706D07C48D}" srcOrd="3" destOrd="0" parTransId="{D3638840-CD60-4A0C-A278-B62E1BD76AB2}" sibTransId="{BCA7066B-8593-46C2-86C9-A80871EEF5DC}"/>
    <dgm:cxn modelId="{F0FDE74A-7DE8-4472-AD7F-9E29E6250309}" type="presOf" srcId="{8BDB602F-5D92-46BB-9F66-53AC61FD59AA}" destId="{D7D66A52-4246-4350-95F7-536C9C914F05}" srcOrd="0" destOrd="0" presId="urn:microsoft.com/office/officeart/2005/8/layout/lProcess3"/>
    <dgm:cxn modelId="{FEFB0275-D5FD-4B31-8573-2B48A30CCAC4}" srcId="{2B1063B9-AF17-4CF5-83A7-46D0AEFDA8FF}" destId="{481BF83D-C862-4EE0-B452-D94B78F8E147}" srcOrd="2" destOrd="0" parTransId="{39FC14B9-1771-4DAE-9B96-3901D474969B}" sibTransId="{9FBBD442-9B60-403F-B194-8A69A9C65C78}"/>
    <dgm:cxn modelId="{86E1E5FE-C8B9-45BE-9F70-EDA2A8A1AEB0}" srcId="{BD68BA0A-1B5F-4244-BD1C-1154FF411446}" destId="{31DE1EC4-64E3-4015-819A-808CF8E89302}" srcOrd="2" destOrd="0" parTransId="{54B15EA6-0BE0-48B6-A45F-3D1F475BE3C7}" sibTransId="{0CEB3285-09B6-4AF7-85F9-B0F4B06C3E07}"/>
    <dgm:cxn modelId="{841EAB26-EF44-43BC-BFC2-952EAA9E7881}" srcId="{CB20A9F0-D23C-43F8-B03C-5A11CC0992B1}" destId="{ACD6034D-C790-4922-A18D-1E6C2AC60B41}" srcOrd="2" destOrd="0" parTransId="{CC78DE72-F74B-4EA8-91A2-15D8F7AAD3A3}" sibTransId="{0AFFC5CC-72F2-42DA-8A8C-9F180648BB3C}"/>
    <dgm:cxn modelId="{AF9C0BFA-BBE9-4CAD-A737-173B9A237271}" srcId="{804D4F89-29F9-4825-9EE8-9496EF3072E2}" destId="{721ACCC2-D08F-4C97-AFEE-195E0AC13BBC}" srcOrd="0" destOrd="0" parTransId="{71084099-7251-4D8C-B443-FCE909EC99B4}" sibTransId="{DBB47032-AC7E-49AB-81D2-F8D77E5D78DC}"/>
    <dgm:cxn modelId="{DA88F150-B5CE-406A-840A-E69A3A21D1D2}" srcId="{B5C49D82-0D7A-4F4B-A125-2D823BBA4850}" destId="{0DDF2B10-8005-4C72-90C7-96456977D9F5}" srcOrd="1" destOrd="0" parTransId="{0B57AD57-4CEE-471A-9933-40BDD52B8368}" sibTransId="{D6F409E5-8EAF-455D-B795-2702159C4F8E}"/>
    <dgm:cxn modelId="{681F9941-3FFB-4A93-9295-4C30895582A4}" type="presOf" srcId="{721ACCC2-D08F-4C97-AFEE-195E0AC13BBC}" destId="{6E51E5E5-7301-4289-A7BE-D8A7E49EDA13}" srcOrd="0" destOrd="0" presId="urn:microsoft.com/office/officeart/2005/8/layout/lProcess3"/>
    <dgm:cxn modelId="{B233708E-B0F3-4CB7-816A-4C86846BC878}" srcId="{B5C49D82-0D7A-4F4B-A125-2D823BBA4850}" destId="{3697FDFF-EF68-44F6-908B-C1DCDA146D4A}" srcOrd="3" destOrd="0" parTransId="{E71A03F3-E8C3-4AFD-B509-E713C29ECA9B}" sibTransId="{6C96D52E-BF25-432A-8809-B93386F3606E}"/>
    <dgm:cxn modelId="{8D6BFAD9-8ED6-4BCF-8BCB-4615B17F02A4}" type="presOf" srcId="{46F46D2F-C39E-4859-A153-52452AD5AF63}" destId="{A76F5448-DBAF-42F0-98B3-1578FCE2D18D}" srcOrd="0" destOrd="0" presId="urn:microsoft.com/office/officeart/2005/8/layout/lProcess3"/>
    <dgm:cxn modelId="{56A70867-BCCF-4EB9-95C9-F84C23D09AA2}" type="presOf" srcId="{1D84B709-772A-4A18-8421-3B4B52A38330}" destId="{64ACFFB7-11D8-4275-9EE5-0DCC5F31F16E}" srcOrd="0" destOrd="0" presId="urn:microsoft.com/office/officeart/2005/8/layout/lProcess3"/>
    <dgm:cxn modelId="{87DA44A1-B10A-47B9-8C14-7457F4200341}" type="presOf" srcId="{4FF0ECDB-FEF4-4248-B5C4-49E0BDC44224}" destId="{06C5D756-59E8-4F13-8271-16C1EC56C697}" srcOrd="0" destOrd="0" presId="urn:microsoft.com/office/officeart/2005/8/layout/lProcess3"/>
    <dgm:cxn modelId="{91A92448-DE02-4CDE-926A-EB6B557503E2}" type="presOf" srcId="{5177C889-4605-4DAB-994C-81E474EF4842}" destId="{F4273FDF-6B9B-4AB4-84D6-98CEE284CDB0}" srcOrd="0" destOrd="0" presId="urn:microsoft.com/office/officeart/2005/8/layout/lProcess3"/>
    <dgm:cxn modelId="{A9D0EE95-5F7D-41E1-BCEB-1FC1949D468B}" srcId="{CB20A9F0-D23C-43F8-B03C-5A11CC0992B1}" destId="{11B06E9D-C9D0-4704-9556-A0C143745D17}" srcOrd="3" destOrd="0" parTransId="{62B24F60-1D09-42B7-8DC2-07F5619C4905}" sibTransId="{656A872A-E5D1-4F58-A1F1-75F2F6B18DE2}"/>
    <dgm:cxn modelId="{3A218153-0796-4DAB-B5E5-B3EBB204F0C8}" type="presOf" srcId="{97662BFE-C8D8-499B-9E62-759F327C1976}" destId="{797C5A96-5151-4AAB-92B0-9BE30855589C}" srcOrd="0" destOrd="0" presId="urn:microsoft.com/office/officeart/2005/8/layout/lProcess3"/>
    <dgm:cxn modelId="{3861C1A3-A1CA-4E58-A5D4-456A5886F52C}" srcId="{64909A7A-C06E-4228-BBC6-FAD51671D4C5}" destId="{65747074-5234-4BD0-BE3A-EE48D548BD43}" srcOrd="0" destOrd="0" parTransId="{A8B9020B-B751-4480-BA30-B0DB27B55A29}" sibTransId="{FD43B151-9E94-42A2-85FF-237922DAA30D}"/>
    <dgm:cxn modelId="{307E8ECD-CCC5-48F2-8DFA-842A1645CA41}" type="presOf" srcId="{2B1063B9-AF17-4CF5-83A7-46D0AEFDA8FF}" destId="{F0E9A062-94D1-40FA-8D69-A159C013E671}" srcOrd="0" destOrd="0" presId="urn:microsoft.com/office/officeart/2005/8/layout/lProcess3"/>
    <dgm:cxn modelId="{75B7BDC3-1BC1-4F85-9909-D9895C13005B}" type="presOf" srcId="{1207D265-310D-4F1F-8261-A3AFA1CD1FD6}" destId="{BAE9F18C-B139-4BAD-8A4F-7DB0ED2CD0CA}" srcOrd="0" destOrd="0" presId="urn:microsoft.com/office/officeart/2005/8/layout/lProcess3"/>
    <dgm:cxn modelId="{05985D93-19CC-478F-BFF0-8E90820EC1E1}" type="presOf" srcId="{11B06E9D-C9D0-4704-9556-A0C143745D17}" destId="{9F03A64B-7FB0-45BD-8216-2DC02E4BE7F0}" srcOrd="0" destOrd="0" presId="urn:microsoft.com/office/officeart/2005/8/layout/lProcess3"/>
    <dgm:cxn modelId="{30C24A55-F408-4CB9-8742-6C2517D74163}" type="presOf" srcId="{8D01278D-E3A2-429C-B89A-FB467EBC74C5}" destId="{9214E7B9-11EB-4ED7-9294-C4BF9C1BE2C4}" srcOrd="0" destOrd="0" presId="urn:microsoft.com/office/officeart/2005/8/layout/lProcess3"/>
    <dgm:cxn modelId="{0D56E88C-8AB5-4633-BEAA-09B602E7E3B8}" srcId="{8BDB602F-5D92-46BB-9F66-53AC61FD59AA}" destId="{7519D6E2-857B-44EC-8886-440BD39FE816}" srcOrd="4" destOrd="0" parTransId="{8EC1D660-4760-4047-AA15-E72B8625C73E}" sibTransId="{AB14FC1D-B8DA-4506-A64A-C65BB810CC15}"/>
    <dgm:cxn modelId="{FA6C6C62-08DD-4ED6-88C1-6E93F21158EC}" type="presOf" srcId="{FA35A91D-FC63-4943-83FD-51E386234C7D}" destId="{90BCF4AA-417B-41B0-89F0-0598BADD827F}" srcOrd="0" destOrd="0" presId="urn:microsoft.com/office/officeart/2005/8/layout/lProcess3"/>
    <dgm:cxn modelId="{04A408BF-7297-4D64-9C92-058B0714183E}" type="presOf" srcId="{53D97F71-EEE8-4CBC-B3C1-DF259078D94F}" destId="{B37B99D1-6652-41B2-B587-CA0C41DFC863}" srcOrd="0" destOrd="0" presId="urn:microsoft.com/office/officeart/2005/8/layout/lProcess3"/>
    <dgm:cxn modelId="{3929759C-1DA4-47C5-829B-F4796C5048A2}" type="presOf" srcId="{68BE62F2-1068-4138-91DF-4FEB0587EFBD}" destId="{874F1202-DCFE-4A74-9C30-5D8C36709258}" srcOrd="0" destOrd="0" presId="urn:microsoft.com/office/officeart/2005/8/layout/lProcess3"/>
    <dgm:cxn modelId="{178596B0-930D-4E85-9668-DE0F28A77F08}" type="presOf" srcId="{18F490A5-DE92-428D-A8C2-51777057824C}" destId="{8526DDB4-7CD2-468C-A578-464DA2CCD5D6}" srcOrd="0" destOrd="0" presId="urn:microsoft.com/office/officeart/2005/8/layout/lProcess3"/>
    <dgm:cxn modelId="{72F50227-D7E1-4EFB-BF7F-9F8A5783E7F4}" type="presOf" srcId="{ACD6034D-C790-4922-A18D-1E6C2AC60B41}" destId="{D1D0C116-8CE3-48AD-A2C7-C30CB1899F5B}" srcOrd="0" destOrd="0" presId="urn:microsoft.com/office/officeart/2005/8/layout/lProcess3"/>
    <dgm:cxn modelId="{D803B3F7-9B19-41FA-9783-786F709D6DD8}" srcId="{4FF0ECDB-FEF4-4248-B5C4-49E0BDC44224}" destId="{1FF63E11-7139-4963-8F88-AA6DBFC0CC8F}" srcOrd="0" destOrd="0" parTransId="{8EBB7753-C5AC-42D5-A015-F568BAE95ECE}" sibTransId="{9D28BDD5-3089-44CE-8366-8AACC759FFE6}"/>
    <dgm:cxn modelId="{1856132D-0D38-44CF-B3FF-2519664617CC}" type="presOf" srcId="{2AC5B32C-38BA-4F92-97AC-390E6D15A1F7}" destId="{3352BADE-5440-4C33-A8AD-C040EDACBD58}" srcOrd="0" destOrd="0" presId="urn:microsoft.com/office/officeart/2005/8/layout/lProcess3"/>
    <dgm:cxn modelId="{EFE40A99-2FFA-47C3-98C3-E9A770C73B8B}" srcId="{2B1063B9-AF17-4CF5-83A7-46D0AEFDA8FF}" destId="{9BF1081A-F0AE-478E-A942-17D87FEC2365}" srcOrd="1" destOrd="0" parTransId="{76A62CB5-9D87-4101-BE40-33BFE664535D}" sibTransId="{7ABE206C-930D-45FC-AA4F-C1F1A80CDAD4}"/>
    <dgm:cxn modelId="{92DEBBAE-C09A-4C58-9B29-C8F18864D34E}" srcId="{804D4F89-29F9-4825-9EE8-9496EF3072E2}" destId="{B5C49D82-0D7A-4F4B-A125-2D823BBA4850}" srcOrd="7" destOrd="0" parTransId="{593AACE4-6EB6-4C47-9DF4-0101D247606C}" sibTransId="{43AB2797-B27C-4851-A7C9-EAC9659FFCF2}"/>
    <dgm:cxn modelId="{4A5CE35B-A8AD-4678-84FA-5B39ED1E9C4A}" srcId="{2B1063B9-AF17-4CF5-83A7-46D0AEFDA8FF}" destId="{72A1515A-C460-448B-AF21-40EED211B174}" srcOrd="3" destOrd="0" parTransId="{2A8B1711-855A-4861-B82A-5CEB6E9291CB}" sibTransId="{FF91A688-EE5E-4015-9EF3-D80735B82ED4}"/>
    <dgm:cxn modelId="{E8B7C67B-6070-477B-A2B1-7BA35886BA1B}" srcId="{46F46D2F-C39E-4859-A153-52452AD5AF63}" destId="{32EFB750-4FE1-4A07-906E-EDA3D1C6266C}" srcOrd="0" destOrd="0" parTransId="{6D51A387-BD5E-491E-9358-9D57304DCF77}" sibTransId="{AC2C985C-87D7-4989-994C-DA299EE06073}"/>
    <dgm:cxn modelId="{C2158D21-1F9E-4E86-BBD6-7D05B145F9B5}" srcId="{CB20A9F0-D23C-43F8-B03C-5A11CC0992B1}" destId="{FA35A91D-FC63-4943-83FD-51E386234C7D}" srcOrd="4" destOrd="0" parTransId="{A1F66997-1AA0-4BF1-88CC-159F645901E4}" sibTransId="{4BB429BF-A745-4321-961C-9AFA5A0F109A}"/>
    <dgm:cxn modelId="{39199599-3588-4D68-84D0-1BF86349865E}" type="presOf" srcId="{1E96AA56-D6CA-4636-B5BC-2BD9AD8678DD}" destId="{0D38ECE1-6A81-4C8F-9148-0300625B21BF}" srcOrd="0" destOrd="0" presId="urn:microsoft.com/office/officeart/2005/8/layout/lProcess3"/>
    <dgm:cxn modelId="{A68AB03F-21B0-4FD2-9269-C16529E72FCE}" type="presOf" srcId="{B5C49D82-0D7A-4F4B-A125-2D823BBA4850}" destId="{D0657F03-65A4-4703-81D4-97E3E5640383}" srcOrd="0" destOrd="0" presId="urn:microsoft.com/office/officeart/2005/8/layout/lProcess3"/>
    <dgm:cxn modelId="{D5D2AA67-5E39-421D-A596-C40206796C7C}" type="presOf" srcId="{F11D9212-5DAF-4360-912F-DEF10D66B78A}" destId="{9821CD05-6E77-4284-BAB4-69E0CF3B7491}" srcOrd="0" destOrd="0" presId="urn:microsoft.com/office/officeart/2005/8/layout/lProcess3"/>
    <dgm:cxn modelId="{CA19E476-5B0C-440F-8A02-7C6D3727D81C}" type="presOf" srcId="{9BF1081A-F0AE-478E-A942-17D87FEC2365}" destId="{9B0BF8C4-92D7-422A-96AA-EDFF3D009133}" srcOrd="0" destOrd="0" presId="urn:microsoft.com/office/officeart/2005/8/layout/lProcess3"/>
    <dgm:cxn modelId="{E40FEBB0-C173-4109-94DB-6CF0C08FC5AC}" srcId="{46F46D2F-C39E-4859-A153-52452AD5AF63}" destId="{2C038E2A-F5AA-406A-AF4E-FFB81E8FD776}" srcOrd="4" destOrd="0" parTransId="{CB28F173-0633-4A92-8A95-8424E1BB4E6F}" sibTransId="{63E84F67-9FA2-42FC-9D50-F8544711DBBE}"/>
    <dgm:cxn modelId="{4C4E0C84-4FC0-46D2-9508-0DC54ABD2D1D}" srcId="{46F46D2F-C39E-4859-A153-52452AD5AF63}" destId="{1763D0B5-7546-4828-98DF-4B30DE7416E4}" srcOrd="3" destOrd="0" parTransId="{A747AF84-12A1-48D5-842E-22F310D676A0}" sibTransId="{09FC748B-050A-454A-AC2B-142EBD207AFF}"/>
    <dgm:cxn modelId="{1E152590-1D5F-4C98-8501-8D910F203ABC}" type="presOf" srcId="{32EFB750-4FE1-4A07-906E-EDA3D1C6266C}" destId="{C1DFA30B-1B61-4DC7-B213-EA99AF6CF8BB}" srcOrd="0" destOrd="0" presId="urn:microsoft.com/office/officeart/2005/8/layout/lProcess3"/>
    <dgm:cxn modelId="{4A9B503C-75B7-4720-A8B0-E4235E3A6EEC}" type="presOf" srcId="{7519D6E2-857B-44EC-8886-440BD39FE816}" destId="{8CBBD230-2885-42BD-8660-9453EF9DC402}" srcOrd="0" destOrd="0" presId="urn:microsoft.com/office/officeart/2005/8/layout/lProcess3"/>
    <dgm:cxn modelId="{84A8AB55-A184-4834-97A6-879416D43FF8}" srcId="{4FF0ECDB-FEF4-4248-B5C4-49E0BDC44224}" destId="{378A2F64-F973-423C-8C44-02ADB76CC363}" srcOrd="2" destOrd="0" parTransId="{74666A02-1414-44AB-927D-474715A1C7AE}" sibTransId="{5C0C4864-8AA2-4CC9-8F56-A86069FC84D7}"/>
    <dgm:cxn modelId="{49D40F78-2699-4494-8B94-9BEC1D3241D3}" srcId="{BD68BA0A-1B5F-4244-BD1C-1154FF411446}" destId="{747EDBE0-D2FC-403B-B24B-05FF1BB40E55}" srcOrd="4" destOrd="0" parTransId="{A3C0668F-73FC-4839-9539-6F7A358099E5}" sibTransId="{BD99B5AD-EA25-4EDD-84A9-05A98977DC75}"/>
    <dgm:cxn modelId="{D46331C4-B147-49FB-BF0F-4F81BA5220B7}" srcId="{64909A7A-C06E-4228-BBC6-FAD51671D4C5}" destId="{7DA34CFD-45E5-45D7-805F-C6827E7C135D}" srcOrd="4" destOrd="0" parTransId="{5E8DEC57-E888-459A-B180-3FCCCA7D2522}" sibTransId="{1B016A85-5E22-4F3A-AA2F-7A74E09F0C5A}"/>
    <dgm:cxn modelId="{28778FD2-08FA-41BD-BEC7-7211B9921AC0}" type="presOf" srcId="{CB20A9F0-D23C-43F8-B03C-5A11CC0992B1}" destId="{9461661D-DC60-4E80-9007-A13889A635FA}" srcOrd="0" destOrd="0" presId="urn:microsoft.com/office/officeart/2005/8/layout/lProcess3"/>
    <dgm:cxn modelId="{54A3E17D-4DDD-40CE-A74D-8F742474734C}" srcId="{2B1063B9-AF17-4CF5-83A7-46D0AEFDA8FF}" destId="{B7212D7E-3EBA-4C3C-8ED7-2A23E7857929}" srcOrd="4" destOrd="0" parTransId="{1DB77758-94CE-4BB2-8DBD-4B7E76DC041C}" sibTransId="{B19CE8E9-8A54-424D-892A-BE369F2F9E2B}"/>
    <dgm:cxn modelId="{B05D9155-861E-4C0C-BFDA-56A9FBCFABB5}" type="presOf" srcId="{64909A7A-C06E-4228-BBC6-FAD51671D4C5}" destId="{D708EC75-9483-4E72-97E5-28211BFF12BF}" srcOrd="0" destOrd="0" presId="urn:microsoft.com/office/officeart/2005/8/layout/lProcess3"/>
    <dgm:cxn modelId="{886FD212-BB87-453E-8069-F3D63FE4B330}" type="presOf" srcId="{BD68BA0A-1B5F-4244-BD1C-1154FF411446}" destId="{A39A2C8D-B76D-499C-840A-77FF4C330B6C}" srcOrd="0" destOrd="0" presId="urn:microsoft.com/office/officeart/2005/8/layout/lProcess3"/>
    <dgm:cxn modelId="{842D911B-F46A-4AA7-9571-FA8CCBFF965D}" srcId="{721ACCC2-D08F-4C97-AFEE-195E0AC13BBC}" destId="{F11D9212-5DAF-4360-912F-DEF10D66B78A}" srcOrd="1" destOrd="0" parTransId="{E4049379-02BA-4F53-B99E-FE58C4FF52F8}" sibTransId="{65BF5EDE-AF7D-457D-A834-5BBEE2F1DA4A}"/>
    <dgm:cxn modelId="{E444D02A-694D-4E6E-9FCE-7EBC0C99E43D}" type="presOf" srcId="{6FBE1A26-FB60-467D-BC31-A03B85A7994A}" destId="{69430B13-0FB0-4B0E-A11A-BEE625B9E1CA}" srcOrd="0" destOrd="0" presId="urn:microsoft.com/office/officeart/2005/8/layout/lProcess3"/>
    <dgm:cxn modelId="{438F7A56-47F7-47CC-A930-1ADAAF6A61DB}" type="presOf" srcId="{0DDF2B10-8005-4C72-90C7-96456977D9F5}" destId="{17D4A20C-5022-497B-BC89-2DA9699A8A0F}" srcOrd="0" destOrd="0" presId="urn:microsoft.com/office/officeart/2005/8/layout/lProcess3"/>
    <dgm:cxn modelId="{62E02CF6-ECED-4BDB-93AE-BA5830A2C57D}" srcId="{CB20A9F0-D23C-43F8-B03C-5A11CC0992B1}" destId="{DC4BBD0B-4147-465A-A5CE-2544AB5F4BBA}" srcOrd="0" destOrd="0" parTransId="{3FC71798-B851-4F29-99C1-97A5B9C81EA5}" sibTransId="{EB05405D-CB3F-4C61-A37A-E313C0AB0B33}"/>
    <dgm:cxn modelId="{1DA57AAE-8B43-4A45-B9FC-E86CC442081C}" srcId="{B5C49D82-0D7A-4F4B-A125-2D823BBA4850}" destId="{C0E3E4F9-BA0D-4312-94C5-7D507D613FE4}" srcOrd="4" destOrd="0" parTransId="{32D3FC22-47AC-4B30-AE79-A09687E14D8B}" sibTransId="{4E30D3A0-E41C-4ACB-8786-DA752DE28135}"/>
    <dgm:cxn modelId="{8D116732-F47F-4DDD-A691-21C6D00809F8}" type="presOf" srcId="{378A2F64-F973-423C-8C44-02ADB76CC363}" destId="{5C691B2B-1DB5-456F-A7B2-730B3022997E}" srcOrd="0" destOrd="0" presId="urn:microsoft.com/office/officeart/2005/8/layout/lProcess3"/>
    <dgm:cxn modelId="{CDDF306E-306B-40D4-AC7A-5819B47BDCC0}" srcId="{CB20A9F0-D23C-43F8-B03C-5A11CC0992B1}" destId="{9A265AAA-5D99-448E-8684-42A4D46106FC}" srcOrd="1" destOrd="0" parTransId="{C26F2D76-BF86-4123-89A4-64BC6696D90F}" sibTransId="{9478AF42-B212-4DC4-B41C-E2ED3C03EC47}"/>
    <dgm:cxn modelId="{C2FC83A0-7224-4C8D-84F3-2E35901E374B}" srcId="{804D4F89-29F9-4825-9EE8-9496EF3072E2}" destId="{CB20A9F0-D23C-43F8-B03C-5A11CC0992B1}" srcOrd="3" destOrd="0" parTransId="{C86C9F3B-7876-4558-9383-52E43095A5EE}" sibTransId="{E657F07A-654B-4D41-A505-47876A0CF291}"/>
    <dgm:cxn modelId="{2476C619-AAF6-4643-AAAC-47D816F7010F}" type="presOf" srcId="{2C038E2A-F5AA-406A-AF4E-FFB81E8FD776}" destId="{0A2C39D7-9096-4829-A268-64A715C3A9FE}" srcOrd="0" destOrd="0" presId="urn:microsoft.com/office/officeart/2005/8/layout/lProcess3"/>
    <dgm:cxn modelId="{A3FF4789-2144-4BF5-A16F-30D19579E45B}" srcId="{46F46D2F-C39E-4859-A153-52452AD5AF63}" destId="{813DCF33-175E-458A-A207-D8C2B7264D38}" srcOrd="2" destOrd="0" parTransId="{861E926F-7E00-4DF8-8929-6F4CD901E158}" sibTransId="{9F7036A5-39A5-48EE-81EF-BB2B27AED81D}"/>
    <dgm:cxn modelId="{509E03D3-F595-4525-88AA-929E0197B3FA}" type="presOf" srcId="{C0E3E4F9-BA0D-4312-94C5-7D507D613FE4}" destId="{9CF36D57-5AB6-4422-8466-5AAC10E30600}" srcOrd="0" destOrd="0" presId="urn:microsoft.com/office/officeart/2005/8/layout/lProcess3"/>
    <dgm:cxn modelId="{9635B29E-4B86-4CCB-A6AF-8CAB08A126AE}" srcId="{46F46D2F-C39E-4859-A153-52452AD5AF63}" destId="{8D01278D-E3A2-429C-B89A-FB467EBC74C5}" srcOrd="1" destOrd="0" parTransId="{8B1B921F-2C94-4DA5-96B0-29501FC733DC}" sibTransId="{3D910BA6-7BC0-4860-ACA9-A4BC6F855B18}"/>
    <dgm:cxn modelId="{7129592C-786C-4666-95FA-131978FABBBA}" type="presOf" srcId="{7DA34CFD-45E5-45D7-805F-C6827E7C135D}" destId="{B5CB8169-FA29-45DC-A2A3-CD8FFB817DA1}" srcOrd="0" destOrd="0" presId="urn:microsoft.com/office/officeart/2005/8/layout/lProcess3"/>
    <dgm:cxn modelId="{3C7F6AD4-D6E1-4ECD-BE16-237D5A5B3B87}" type="presOf" srcId="{65747074-5234-4BD0-BE3A-EE48D548BD43}" destId="{BC825BED-8843-4394-9770-D05FC7247693}" srcOrd="0" destOrd="0" presId="urn:microsoft.com/office/officeart/2005/8/layout/lProcess3"/>
    <dgm:cxn modelId="{DB9EC8C8-CA43-4E4B-8013-1A6AE55FCFD0}" type="presOf" srcId="{813DCF33-175E-458A-A207-D8C2B7264D38}" destId="{A19BA0FF-C1FD-491B-A569-02BC1D18F17E}" srcOrd="0" destOrd="0" presId="urn:microsoft.com/office/officeart/2005/8/layout/lProcess3"/>
    <dgm:cxn modelId="{22ED7DBC-6176-4AF2-8E6A-7A71BB0FA692}" srcId="{721ACCC2-D08F-4C97-AFEE-195E0AC13BBC}" destId="{97662BFE-C8D8-499B-9E62-759F327C1976}" srcOrd="2" destOrd="0" parTransId="{E8D15877-F3ED-48E8-9D14-E540C541BF3E}" sibTransId="{3FA21C63-748A-475D-AA2D-581D3F556BA0}"/>
    <dgm:cxn modelId="{CE1AB23F-ACDC-4DDC-833F-4CD466974C4A}" srcId="{721ACCC2-D08F-4C97-AFEE-195E0AC13BBC}" destId="{1E32A22C-D490-4AC7-8D2C-1F2A73E66B22}" srcOrd="0" destOrd="0" parTransId="{A6073C22-CE04-4076-8E3A-1849FD83D033}" sibTransId="{8B6236A7-591C-4784-A25C-D08FCB4C0316}"/>
    <dgm:cxn modelId="{2A77E8FE-3625-43B4-8F3F-5C85B6105DBB}" type="presOf" srcId="{804D4F89-29F9-4825-9EE8-9496EF3072E2}" destId="{526700DC-53C9-430E-940F-E20CCF2F41CA}" srcOrd="0" destOrd="0" presId="urn:microsoft.com/office/officeart/2005/8/layout/lProcess3"/>
    <dgm:cxn modelId="{A5DCDAC0-8B1B-4BF4-A31B-E671F4EA0914}" srcId="{8BDB602F-5D92-46BB-9F66-53AC61FD59AA}" destId="{6FBE1A26-FB60-467D-BC31-A03B85A7994A}" srcOrd="3" destOrd="0" parTransId="{A6F01BCE-7D17-4C14-BEC1-548F5C3A1073}" sibTransId="{708D5D59-9DC0-4EDE-BF3F-411A12A9B92E}"/>
    <dgm:cxn modelId="{4AB0F017-743C-4BE0-AD88-69E0174067CD}" type="presOf" srcId="{1FF63E11-7139-4963-8F88-AA6DBFC0CC8F}" destId="{0392CC1F-4920-4058-A8D1-D684B9636D45}" srcOrd="0" destOrd="0" presId="urn:microsoft.com/office/officeart/2005/8/layout/lProcess3"/>
    <dgm:cxn modelId="{873B2161-0732-4769-80FF-258FFBDD8159}" type="presOf" srcId="{18C5FCCF-073B-49D5-A8B4-DF31C538D6C5}" destId="{A43F4C04-0F2B-4E23-87F6-73113A8CDABE}" srcOrd="0" destOrd="0" presId="urn:microsoft.com/office/officeart/2005/8/layout/lProcess3"/>
    <dgm:cxn modelId="{61E45859-D8E5-443A-8059-5B0743B19358}" type="presOf" srcId="{747EDBE0-D2FC-403B-B24B-05FF1BB40E55}" destId="{2649FB13-09C6-4ADD-B157-D14A5543A04F}" srcOrd="0" destOrd="0" presId="urn:microsoft.com/office/officeart/2005/8/layout/lProcess3"/>
    <dgm:cxn modelId="{E02ACB80-D5ED-4633-91EA-C46C92E1E798}" srcId="{804D4F89-29F9-4825-9EE8-9496EF3072E2}" destId="{46F46D2F-C39E-4859-A153-52452AD5AF63}" srcOrd="1" destOrd="0" parTransId="{457C9EA3-0786-4D9C-A079-8D6653E0FC42}" sibTransId="{1748753B-B4D3-4C4A-BB14-BDBDF0A6BBC8}"/>
    <dgm:cxn modelId="{C26EC23B-188D-4479-9406-79E267F05952}" srcId="{8BDB602F-5D92-46BB-9F66-53AC61FD59AA}" destId="{18C5FCCF-073B-49D5-A8B4-DF31C538D6C5}" srcOrd="1" destOrd="0" parTransId="{9BAB2BC6-8625-4924-A284-94D1FF2FA7CB}" sibTransId="{42750B04-3411-4D42-81D8-26AAEE914052}"/>
    <dgm:cxn modelId="{03E16CF8-8E2A-4B6E-9717-B6BD6A52FDDF}" srcId="{8BDB602F-5D92-46BB-9F66-53AC61FD59AA}" destId="{1DB10528-228D-42CE-963D-74DDFD07CDB7}" srcOrd="2" destOrd="0" parTransId="{9CEFA8C0-0983-4F24-95EC-8C1AC8810902}" sibTransId="{F338A95A-D340-4735-B976-A53AFC8AC2B3}"/>
    <dgm:cxn modelId="{EB226B53-5741-4BF3-BB70-DEFCCF7092E8}" type="presOf" srcId="{38B95BC1-314C-49BB-8FE5-DEA106FA7A3E}" destId="{4111A36A-8899-4D27-8FB2-4A2304579237}" srcOrd="0" destOrd="0" presId="urn:microsoft.com/office/officeart/2005/8/layout/lProcess3"/>
    <dgm:cxn modelId="{0E458CF2-837A-461C-96C6-0DB4EE2FFD18}" type="presOf" srcId="{20BA917A-DA1D-4FF1-95FD-5F440048D718}" destId="{0E41D74D-656E-4FEE-86E3-8EAB2CF39CC8}" srcOrd="0" destOrd="0" presId="urn:microsoft.com/office/officeart/2005/8/layout/lProcess3"/>
    <dgm:cxn modelId="{9607D8D1-AFDF-4446-A757-AB78A14D5ED4}" srcId="{804D4F89-29F9-4825-9EE8-9496EF3072E2}" destId="{8BDB602F-5D92-46BB-9F66-53AC61FD59AA}" srcOrd="6" destOrd="0" parTransId="{3ED29FE0-E162-4120-9E82-10D398928B16}" sibTransId="{FEC02FE4-A61A-4113-944A-B381A87CFACF}"/>
    <dgm:cxn modelId="{E1EE3B23-392D-47B2-814C-92E55169C451}" srcId="{BD68BA0A-1B5F-4244-BD1C-1154FF411446}" destId="{38B95BC1-314C-49BB-8FE5-DEA106FA7A3E}" srcOrd="0" destOrd="0" parTransId="{B88F87FF-CC4D-4451-9753-EC7162E7DA79}" sibTransId="{5E21C0BC-8425-4B9A-944A-FAF2BB2A2ECF}"/>
    <dgm:cxn modelId="{BD009C95-58F9-467A-B62E-ED59BE299C7E}" srcId="{64909A7A-C06E-4228-BBC6-FAD51671D4C5}" destId="{214E5773-5846-47B6-B39D-504F551A1235}" srcOrd="2" destOrd="0" parTransId="{DB99E0E1-F427-461C-9541-15BE93BAD4EE}" sibTransId="{9DB8C95A-C3A2-40F2-8432-A6B8EAE2983D}"/>
    <dgm:cxn modelId="{376649E5-3626-49F8-A0BD-14BD2681C3F4}" srcId="{8BDB602F-5D92-46BB-9F66-53AC61FD59AA}" destId="{5177C889-4605-4DAB-994C-81E474EF4842}" srcOrd="0" destOrd="0" parTransId="{AF8580F0-0CA5-40C2-A4C0-76353165BCA0}" sibTransId="{ECF69DD3-3362-4D8F-86E3-3CEF19E23B0E}"/>
    <dgm:cxn modelId="{C5876B5C-7302-4608-8DB1-197B6A7AD34E}" type="presOf" srcId="{E5214949-12B7-404F-A2AC-D6C89E1DA596}" destId="{057AB524-49BC-4EAB-AA9A-AF362BF78B46}" srcOrd="0" destOrd="0" presId="urn:microsoft.com/office/officeart/2005/8/layout/lProcess3"/>
    <dgm:cxn modelId="{28098C99-58F4-42CB-AA1A-4EDCDA14011C}" type="presOf" srcId="{214E5773-5846-47B6-B39D-504F551A1235}" destId="{4A42DD87-FA87-488C-BCA8-C587A10BDE9C}" srcOrd="0" destOrd="0" presId="urn:microsoft.com/office/officeart/2005/8/layout/lProcess3"/>
    <dgm:cxn modelId="{130F24A9-D860-4A04-8B77-4C12935ED01C}" type="presOf" srcId="{1763D0B5-7546-4828-98DF-4B30DE7416E4}" destId="{6A5D0985-93B2-469F-B3C4-3EA96E61AA48}" srcOrd="0" destOrd="0" presId="urn:microsoft.com/office/officeart/2005/8/layout/lProcess3"/>
    <dgm:cxn modelId="{F07F5B45-4402-44F1-B183-380C15D2F4CC}" srcId="{804D4F89-29F9-4825-9EE8-9496EF3072E2}" destId="{64909A7A-C06E-4228-BBC6-FAD51671D4C5}" srcOrd="8" destOrd="0" parTransId="{2873121F-1A61-4175-83CA-C6DE1834615B}" sibTransId="{1581F291-CC01-41A9-A570-5AFBEE3CEAE5}"/>
    <dgm:cxn modelId="{055C10C5-68B5-4943-88D0-E1A99C9DB7A9}" srcId="{804D4F89-29F9-4825-9EE8-9496EF3072E2}" destId="{4FF0ECDB-FEF4-4248-B5C4-49E0BDC44224}" srcOrd="2" destOrd="0" parTransId="{478614A1-CF6A-463D-B723-D0F50E4D5B22}" sibTransId="{0490ACAC-C86A-454E-9762-1D047151FB8F}"/>
    <dgm:cxn modelId="{7AA07BD2-283C-4D88-912A-96F4255F7A8B}" type="presParOf" srcId="{526700DC-53C9-430E-940F-E20CCF2F41CA}" destId="{CBB8EF75-414D-4EFD-AA7F-771EC693D6CF}" srcOrd="0" destOrd="0" presId="urn:microsoft.com/office/officeart/2005/8/layout/lProcess3"/>
    <dgm:cxn modelId="{CFB5AB72-EF2A-47ED-9158-96483F2E62B2}" type="presParOf" srcId="{CBB8EF75-414D-4EFD-AA7F-771EC693D6CF}" destId="{6E51E5E5-7301-4289-A7BE-D8A7E49EDA13}" srcOrd="0" destOrd="0" presId="urn:microsoft.com/office/officeart/2005/8/layout/lProcess3"/>
    <dgm:cxn modelId="{7A2E8C1D-40B8-497E-B38E-549C08AF42F7}" type="presParOf" srcId="{CBB8EF75-414D-4EFD-AA7F-771EC693D6CF}" destId="{196892E5-31EA-49BC-97AD-48B7C68E6A9B}" srcOrd="1" destOrd="0" presId="urn:microsoft.com/office/officeart/2005/8/layout/lProcess3"/>
    <dgm:cxn modelId="{B33042BA-B0E1-43BF-9E6B-8CD99CEEC0B9}" type="presParOf" srcId="{CBB8EF75-414D-4EFD-AA7F-771EC693D6CF}" destId="{AD79CD56-D55A-4E85-BA83-BA6BD59E4C7B}" srcOrd="2" destOrd="0" presId="urn:microsoft.com/office/officeart/2005/8/layout/lProcess3"/>
    <dgm:cxn modelId="{1A8EB7FB-B750-43EB-86BB-005DEE64EDFC}" type="presParOf" srcId="{CBB8EF75-414D-4EFD-AA7F-771EC693D6CF}" destId="{6E4366D6-21F9-4BF9-A8F3-12BE95BDE9FA}" srcOrd="3" destOrd="0" presId="urn:microsoft.com/office/officeart/2005/8/layout/lProcess3"/>
    <dgm:cxn modelId="{FBCB9A15-150A-49EA-84A6-A86D4FD164F4}" type="presParOf" srcId="{CBB8EF75-414D-4EFD-AA7F-771EC693D6CF}" destId="{9821CD05-6E77-4284-BAB4-69E0CF3B7491}" srcOrd="4" destOrd="0" presId="urn:microsoft.com/office/officeart/2005/8/layout/lProcess3"/>
    <dgm:cxn modelId="{C97BAE4C-8AB1-4D67-8255-D53D68FA4B77}" type="presParOf" srcId="{CBB8EF75-414D-4EFD-AA7F-771EC693D6CF}" destId="{5B29DBFE-5D58-42A8-BD11-6FA4B1A7D380}" srcOrd="5" destOrd="0" presId="urn:microsoft.com/office/officeart/2005/8/layout/lProcess3"/>
    <dgm:cxn modelId="{3243B95F-FF7B-462C-BB31-10EA13C24A32}" type="presParOf" srcId="{CBB8EF75-414D-4EFD-AA7F-771EC693D6CF}" destId="{797C5A96-5151-4AAB-92B0-9BE30855589C}" srcOrd="6" destOrd="0" presId="urn:microsoft.com/office/officeart/2005/8/layout/lProcess3"/>
    <dgm:cxn modelId="{13CF0B09-1704-4EB0-963B-B6B6D2E267AB}" type="presParOf" srcId="{CBB8EF75-414D-4EFD-AA7F-771EC693D6CF}" destId="{C468BD0A-25C7-4945-B48E-3B9205405722}" srcOrd="7" destOrd="0" presId="urn:microsoft.com/office/officeart/2005/8/layout/lProcess3"/>
    <dgm:cxn modelId="{B3969D07-84F2-4905-BE2D-E3052EC84F9D}" type="presParOf" srcId="{CBB8EF75-414D-4EFD-AA7F-771EC693D6CF}" destId="{A4F40590-02E9-4DBC-A9ED-C46C38A9B77B}" srcOrd="8" destOrd="0" presId="urn:microsoft.com/office/officeart/2005/8/layout/lProcess3"/>
    <dgm:cxn modelId="{501886C9-E037-40A8-A9ED-8A076B954673}" type="presParOf" srcId="{CBB8EF75-414D-4EFD-AA7F-771EC693D6CF}" destId="{371E99A7-A591-48E4-A4E7-502A312ABB95}" srcOrd="9" destOrd="0" presId="urn:microsoft.com/office/officeart/2005/8/layout/lProcess3"/>
    <dgm:cxn modelId="{5A241115-6892-4C7E-A0E1-111BF7CC6C30}" type="presParOf" srcId="{CBB8EF75-414D-4EFD-AA7F-771EC693D6CF}" destId="{BAE9F18C-B139-4BAD-8A4F-7DB0ED2CD0CA}" srcOrd="10" destOrd="0" presId="urn:microsoft.com/office/officeart/2005/8/layout/lProcess3"/>
    <dgm:cxn modelId="{45983DEF-3308-4117-A826-C481670C72DF}" type="presParOf" srcId="{526700DC-53C9-430E-940F-E20CCF2F41CA}" destId="{71FAB693-9175-4638-B8E1-49A51868AF2D}" srcOrd="1" destOrd="0" presId="urn:microsoft.com/office/officeart/2005/8/layout/lProcess3"/>
    <dgm:cxn modelId="{767F8A4C-EF54-4CDD-ACE7-E52E039453A8}" type="presParOf" srcId="{526700DC-53C9-430E-940F-E20CCF2F41CA}" destId="{047ED0E4-5B34-4711-9B70-E1A79B03681E}" srcOrd="2" destOrd="0" presId="urn:microsoft.com/office/officeart/2005/8/layout/lProcess3"/>
    <dgm:cxn modelId="{C90E13C8-29B3-4E45-AEC5-4E8783A5D5F8}" type="presParOf" srcId="{047ED0E4-5B34-4711-9B70-E1A79B03681E}" destId="{A76F5448-DBAF-42F0-98B3-1578FCE2D18D}" srcOrd="0" destOrd="0" presId="urn:microsoft.com/office/officeart/2005/8/layout/lProcess3"/>
    <dgm:cxn modelId="{A11CB693-1977-454F-B35A-F69C47C65DEF}" type="presParOf" srcId="{047ED0E4-5B34-4711-9B70-E1A79B03681E}" destId="{1FABB11F-D844-441D-A9A7-507B87AD2D64}" srcOrd="1" destOrd="0" presId="urn:microsoft.com/office/officeart/2005/8/layout/lProcess3"/>
    <dgm:cxn modelId="{D4192604-8DF0-4191-B620-E0925C59630C}" type="presParOf" srcId="{047ED0E4-5B34-4711-9B70-E1A79B03681E}" destId="{C1DFA30B-1B61-4DC7-B213-EA99AF6CF8BB}" srcOrd="2" destOrd="0" presId="urn:microsoft.com/office/officeart/2005/8/layout/lProcess3"/>
    <dgm:cxn modelId="{509AE8C4-C64F-4812-BB9F-D2A94990E96D}" type="presParOf" srcId="{047ED0E4-5B34-4711-9B70-E1A79B03681E}" destId="{46F1019D-E15D-4012-A7AF-AAF5711CA88B}" srcOrd="3" destOrd="0" presId="urn:microsoft.com/office/officeart/2005/8/layout/lProcess3"/>
    <dgm:cxn modelId="{244EFC79-67B1-470D-8F0C-FF560B6D1479}" type="presParOf" srcId="{047ED0E4-5B34-4711-9B70-E1A79B03681E}" destId="{9214E7B9-11EB-4ED7-9294-C4BF9C1BE2C4}" srcOrd="4" destOrd="0" presId="urn:microsoft.com/office/officeart/2005/8/layout/lProcess3"/>
    <dgm:cxn modelId="{8A7EA367-4106-4A98-A751-B5E78890F287}" type="presParOf" srcId="{047ED0E4-5B34-4711-9B70-E1A79B03681E}" destId="{9B3D1A42-3DC6-4874-8827-B30D0B947022}" srcOrd="5" destOrd="0" presId="urn:microsoft.com/office/officeart/2005/8/layout/lProcess3"/>
    <dgm:cxn modelId="{3C0836F2-D424-48ED-A03F-CE4900A3AEBE}" type="presParOf" srcId="{047ED0E4-5B34-4711-9B70-E1A79B03681E}" destId="{A19BA0FF-C1FD-491B-A569-02BC1D18F17E}" srcOrd="6" destOrd="0" presId="urn:microsoft.com/office/officeart/2005/8/layout/lProcess3"/>
    <dgm:cxn modelId="{69D7F8C8-1BCC-400C-8886-9FD1740EF999}" type="presParOf" srcId="{047ED0E4-5B34-4711-9B70-E1A79B03681E}" destId="{7F216953-4D33-4127-A577-2512F4B3276A}" srcOrd="7" destOrd="0" presId="urn:microsoft.com/office/officeart/2005/8/layout/lProcess3"/>
    <dgm:cxn modelId="{BB518FE1-4F48-4ED1-B622-9AD374D59EDC}" type="presParOf" srcId="{047ED0E4-5B34-4711-9B70-E1A79B03681E}" destId="{6A5D0985-93B2-469F-B3C4-3EA96E61AA48}" srcOrd="8" destOrd="0" presId="urn:microsoft.com/office/officeart/2005/8/layout/lProcess3"/>
    <dgm:cxn modelId="{27E4C518-3BE6-4B5C-B032-6ABA7D50A0CE}" type="presParOf" srcId="{047ED0E4-5B34-4711-9B70-E1A79B03681E}" destId="{A3A30D11-C46E-4962-94EE-29090EEAAB1C}" srcOrd="9" destOrd="0" presId="urn:microsoft.com/office/officeart/2005/8/layout/lProcess3"/>
    <dgm:cxn modelId="{2CF54D46-4151-4134-A868-4E3126458A3E}" type="presParOf" srcId="{047ED0E4-5B34-4711-9B70-E1A79B03681E}" destId="{0A2C39D7-9096-4829-A268-64A715C3A9FE}" srcOrd="10" destOrd="0" presId="urn:microsoft.com/office/officeart/2005/8/layout/lProcess3"/>
    <dgm:cxn modelId="{CE8E73BB-CE85-497C-9D43-2552269EF687}" type="presParOf" srcId="{526700DC-53C9-430E-940F-E20CCF2F41CA}" destId="{E2774941-C5AD-45E9-9BE5-0F94A725CCED}" srcOrd="3" destOrd="0" presId="urn:microsoft.com/office/officeart/2005/8/layout/lProcess3"/>
    <dgm:cxn modelId="{3939F3AC-915F-40B2-BED1-892D3BF949A5}" type="presParOf" srcId="{526700DC-53C9-430E-940F-E20CCF2F41CA}" destId="{6FBC3D47-3491-4F92-B51B-6ECF2BF29171}" srcOrd="4" destOrd="0" presId="urn:microsoft.com/office/officeart/2005/8/layout/lProcess3"/>
    <dgm:cxn modelId="{929C338A-A513-4DF4-BA1E-DE5FD48FC354}" type="presParOf" srcId="{6FBC3D47-3491-4F92-B51B-6ECF2BF29171}" destId="{06C5D756-59E8-4F13-8271-16C1EC56C697}" srcOrd="0" destOrd="0" presId="urn:microsoft.com/office/officeart/2005/8/layout/lProcess3"/>
    <dgm:cxn modelId="{3E1D4603-9BE7-41D9-A003-46808D7B2B41}" type="presParOf" srcId="{6FBC3D47-3491-4F92-B51B-6ECF2BF29171}" destId="{C8465A40-D574-41C3-AA2E-33C96968BF7C}" srcOrd="1" destOrd="0" presId="urn:microsoft.com/office/officeart/2005/8/layout/lProcess3"/>
    <dgm:cxn modelId="{C9F44D96-EC8B-440E-9530-2138F755F10D}" type="presParOf" srcId="{6FBC3D47-3491-4F92-B51B-6ECF2BF29171}" destId="{0392CC1F-4920-4058-A8D1-D684B9636D45}" srcOrd="2" destOrd="0" presId="urn:microsoft.com/office/officeart/2005/8/layout/lProcess3"/>
    <dgm:cxn modelId="{EAA46786-0B67-4E91-84F3-F1EAF7CA270B}" type="presParOf" srcId="{6FBC3D47-3491-4F92-B51B-6ECF2BF29171}" destId="{E068B16B-B09F-4FC7-8AE7-36CE61AF1251}" srcOrd="3" destOrd="0" presId="urn:microsoft.com/office/officeart/2005/8/layout/lProcess3"/>
    <dgm:cxn modelId="{9F5FB97B-47CB-47B0-98C6-F49EC0F8C603}" type="presParOf" srcId="{6FBC3D47-3491-4F92-B51B-6ECF2BF29171}" destId="{0E41D74D-656E-4FEE-86E3-8EAB2CF39CC8}" srcOrd="4" destOrd="0" presId="urn:microsoft.com/office/officeart/2005/8/layout/lProcess3"/>
    <dgm:cxn modelId="{47BFF062-8C71-4499-88E7-BA5493E26388}" type="presParOf" srcId="{6FBC3D47-3491-4F92-B51B-6ECF2BF29171}" destId="{81A03D71-2D17-4F5F-9E03-C4099FD71A57}" srcOrd="5" destOrd="0" presId="urn:microsoft.com/office/officeart/2005/8/layout/lProcess3"/>
    <dgm:cxn modelId="{B16757CC-436F-4BD3-B740-09BD54A084A9}" type="presParOf" srcId="{6FBC3D47-3491-4F92-B51B-6ECF2BF29171}" destId="{5C691B2B-1DB5-456F-A7B2-730B3022997E}" srcOrd="6" destOrd="0" presId="urn:microsoft.com/office/officeart/2005/8/layout/lProcess3"/>
    <dgm:cxn modelId="{3237842D-B286-4EC4-A691-4C43ECF5F7DA}" type="presParOf" srcId="{6FBC3D47-3491-4F92-B51B-6ECF2BF29171}" destId="{E97EBD82-230C-4E1F-973B-F4CC7AC24F24}" srcOrd="7" destOrd="0" presId="urn:microsoft.com/office/officeart/2005/8/layout/lProcess3"/>
    <dgm:cxn modelId="{E37F6B38-0FAF-44B0-8F82-AB5555CE1B76}" type="presParOf" srcId="{6FBC3D47-3491-4F92-B51B-6ECF2BF29171}" destId="{473F2628-233D-4494-AF4B-C44E22BD3631}" srcOrd="8" destOrd="0" presId="urn:microsoft.com/office/officeart/2005/8/layout/lProcess3"/>
    <dgm:cxn modelId="{3E089E66-8139-4E92-8560-8536622750C5}" type="presParOf" srcId="{6FBC3D47-3491-4F92-B51B-6ECF2BF29171}" destId="{F47E52F6-795B-4C25-BFB6-5A5DDF4FFCF7}" srcOrd="9" destOrd="0" presId="urn:microsoft.com/office/officeart/2005/8/layout/lProcess3"/>
    <dgm:cxn modelId="{9D5B6D38-7E9B-46D5-B099-C38B41D6136F}" type="presParOf" srcId="{6FBC3D47-3491-4F92-B51B-6ECF2BF29171}" destId="{8526DDB4-7CD2-468C-A578-464DA2CCD5D6}" srcOrd="10" destOrd="0" presId="urn:microsoft.com/office/officeart/2005/8/layout/lProcess3"/>
    <dgm:cxn modelId="{6B1CC4A5-C6B9-4975-9D71-850399E047C5}" type="presParOf" srcId="{526700DC-53C9-430E-940F-E20CCF2F41CA}" destId="{00A27DA3-BEBF-4D40-BDD6-8E6098706035}" srcOrd="5" destOrd="0" presId="urn:microsoft.com/office/officeart/2005/8/layout/lProcess3"/>
    <dgm:cxn modelId="{FB28DCC3-7CDF-4F7E-83EF-93694AB93A51}" type="presParOf" srcId="{526700DC-53C9-430E-940F-E20CCF2F41CA}" destId="{DAF31F61-059C-4E3F-A1F1-A0D5FFF242E1}" srcOrd="6" destOrd="0" presId="urn:microsoft.com/office/officeart/2005/8/layout/lProcess3"/>
    <dgm:cxn modelId="{FD60069B-A31A-4390-ABD1-7392CDDF4D87}" type="presParOf" srcId="{DAF31F61-059C-4E3F-A1F1-A0D5FFF242E1}" destId="{9461661D-DC60-4E80-9007-A13889A635FA}" srcOrd="0" destOrd="0" presId="urn:microsoft.com/office/officeart/2005/8/layout/lProcess3"/>
    <dgm:cxn modelId="{C2665CAF-CE22-4F36-B7CA-D044ED27BF0B}" type="presParOf" srcId="{DAF31F61-059C-4E3F-A1F1-A0D5FFF242E1}" destId="{8017AFAE-A441-49AF-B2D2-CA123BBE6C3F}" srcOrd="1" destOrd="0" presId="urn:microsoft.com/office/officeart/2005/8/layout/lProcess3"/>
    <dgm:cxn modelId="{6BF39D72-D63A-4E9A-B0BB-CAD05930EAF7}" type="presParOf" srcId="{DAF31F61-059C-4E3F-A1F1-A0D5FFF242E1}" destId="{CC5BE66B-570F-4E6F-9E64-C1D4F7E18B6D}" srcOrd="2" destOrd="0" presId="urn:microsoft.com/office/officeart/2005/8/layout/lProcess3"/>
    <dgm:cxn modelId="{AF32E1B2-C4C0-41EA-8758-C5F4D0AFBA65}" type="presParOf" srcId="{DAF31F61-059C-4E3F-A1F1-A0D5FFF242E1}" destId="{7DEDC272-48D4-4875-8477-57897EBEB02A}" srcOrd="3" destOrd="0" presId="urn:microsoft.com/office/officeart/2005/8/layout/lProcess3"/>
    <dgm:cxn modelId="{9F24DFEF-C447-4C66-87A7-427951201C27}" type="presParOf" srcId="{DAF31F61-059C-4E3F-A1F1-A0D5FFF242E1}" destId="{2FC4E0D3-20F1-4E35-976E-C205034F168F}" srcOrd="4" destOrd="0" presId="urn:microsoft.com/office/officeart/2005/8/layout/lProcess3"/>
    <dgm:cxn modelId="{DE4EE733-1DC6-44D8-9B01-D21C1B6B9307}" type="presParOf" srcId="{DAF31F61-059C-4E3F-A1F1-A0D5FFF242E1}" destId="{BC901026-01D2-487E-82E7-64DA1E18DFEC}" srcOrd="5" destOrd="0" presId="urn:microsoft.com/office/officeart/2005/8/layout/lProcess3"/>
    <dgm:cxn modelId="{3A410F52-97AA-4334-AA92-F02FD1F72B4E}" type="presParOf" srcId="{DAF31F61-059C-4E3F-A1F1-A0D5FFF242E1}" destId="{D1D0C116-8CE3-48AD-A2C7-C30CB1899F5B}" srcOrd="6" destOrd="0" presId="urn:microsoft.com/office/officeart/2005/8/layout/lProcess3"/>
    <dgm:cxn modelId="{A0C7B26B-042A-42F6-833C-858234109822}" type="presParOf" srcId="{DAF31F61-059C-4E3F-A1F1-A0D5FFF242E1}" destId="{91211EF8-4467-451B-AA4D-9B245E87EEB9}" srcOrd="7" destOrd="0" presId="urn:microsoft.com/office/officeart/2005/8/layout/lProcess3"/>
    <dgm:cxn modelId="{7A5EE9B1-8940-46E0-A45A-328627ACB47D}" type="presParOf" srcId="{DAF31F61-059C-4E3F-A1F1-A0D5FFF242E1}" destId="{9F03A64B-7FB0-45BD-8216-2DC02E4BE7F0}" srcOrd="8" destOrd="0" presId="urn:microsoft.com/office/officeart/2005/8/layout/lProcess3"/>
    <dgm:cxn modelId="{BC98DFBB-E2A0-4905-B0E3-1BE1131DFDDE}" type="presParOf" srcId="{DAF31F61-059C-4E3F-A1F1-A0D5FFF242E1}" destId="{F9E3227B-6AB6-4CA3-8E00-3635ED56E059}" srcOrd="9" destOrd="0" presId="urn:microsoft.com/office/officeart/2005/8/layout/lProcess3"/>
    <dgm:cxn modelId="{4C459E49-1F77-4126-AB94-07F29F9E2AAD}" type="presParOf" srcId="{DAF31F61-059C-4E3F-A1F1-A0D5FFF242E1}" destId="{90BCF4AA-417B-41B0-89F0-0598BADD827F}" srcOrd="10" destOrd="0" presId="urn:microsoft.com/office/officeart/2005/8/layout/lProcess3"/>
    <dgm:cxn modelId="{070022E5-D485-4F52-B445-949641B20EE3}" type="presParOf" srcId="{526700DC-53C9-430E-940F-E20CCF2F41CA}" destId="{F95BDF77-0841-4730-B750-57CB0460D257}" srcOrd="7" destOrd="0" presId="urn:microsoft.com/office/officeart/2005/8/layout/lProcess3"/>
    <dgm:cxn modelId="{FBC661E5-0A7A-4AFC-9EED-8EE9ACFBC8D6}" type="presParOf" srcId="{526700DC-53C9-430E-940F-E20CCF2F41CA}" destId="{891BBCAC-F696-4B27-B437-428A7F597759}" srcOrd="8" destOrd="0" presId="urn:microsoft.com/office/officeart/2005/8/layout/lProcess3"/>
    <dgm:cxn modelId="{D1CB4CFC-912A-4105-87F0-039C783DAF91}" type="presParOf" srcId="{891BBCAC-F696-4B27-B437-428A7F597759}" destId="{A39A2C8D-B76D-499C-840A-77FF4C330B6C}" srcOrd="0" destOrd="0" presId="urn:microsoft.com/office/officeart/2005/8/layout/lProcess3"/>
    <dgm:cxn modelId="{E8DF3279-F049-49DF-A9A5-DF1DCEC04463}" type="presParOf" srcId="{891BBCAC-F696-4B27-B437-428A7F597759}" destId="{D6AC45CE-5752-49C8-A8FF-DE7399D98CDD}" srcOrd="1" destOrd="0" presId="urn:microsoft.com/office/officeart/2005/8/layout/lProcess3"/>
    <dgm:cxn modelId="{0DEE207E-49B2-40A3-8043-047DFBE0976F}" type="presParOf" srcId="{891BBCAC-F696-4B27-B437-428A7F597759}" destId="{4111A36A-8899-4D27-8FB2-4A2304579237}" srcOrd="2" destOrd="0" presId="urn:microsoft.com/office/officeart/2005/8/layout/lProcess3"/>
    <dgm:cxn modelId="{26D4DD36-5F4F-4E08-935D-2EBD9B5AEE9B}" type="presParOf" srcId="{891BBCAC-F696-4B27-B437-428A7F597759}" destId="{EF0E29E9-92EA-43FA-BE97-9CA07B474D2E}" srcOrd="3" destOrd="0" presId="urn:microsoft.com/office/officeart/2005/8/layout/lProcess3"/>
    <dgm:cxn modelId="{B6310264-8B0A-4145-BDD1-A4BDA57D8B5B}" type="presParOf" srcId="{891BBCAC-F696-4B27-B437-428A7F597759}" destId="{874F1202-DCFE-4A74-9C30-5D8C36709258}" srcOrd="4" destOrd="0" presId="urn:microsoft.com/office/officeart/2005/8/layout/lProcess3"/>
    <dgm:cxn modelId="{2B6899D6-D6D0-481E-82DC-A00FC64EB886}" type="presParOf" srcId="{891BBCAC-F696-4B27-B437-428A7F597759}" destId="{1D15A2B2-A543-488C-BE14-2F24CBB1A3D2}" srcOrd="5" destOrd="0" presId="urn:microsoft.com/office/officeart/2005/8/layout/lProcess3"/>
    <dgm:cxn modelId="{4D326E78-2E9A-4A80-B4C1-2740F19C9AEF}" type="presParOf" srcId="{891BBCAC-F696-4B27-B437-428A7F597759}" destId="{705EB86B-908F-4BD2-A030-9510B988FB68}" srcOrd="6" destOrd="0" presId="urn:microsoft.com/office/officeart/2005/8/layout/lProcess3"/>
    <dgm:cxn modelId="{E47C58E7-67EF-46AA-9C92-1E75DAD9D6CE}" type="presParOf" srcId="{891BBCAC-F696-4B27-B437-428A7F597759}" destId="{09772FF9-8F71-4FD1-9555-4EFBF0954B9E}" srcOrd="7" destOrd="0" presId="urn:microsoft.com/office/officeart/2005/8/layout/lProcess3"/>
    <dgm:cxn modelId="{AB87FA6C-5BB2-4296-A49C-C49115DD77C9}" type="presParOf" srcId="{891BBCAC-F696-4B27-B437-428A7F597759}" destId="{0D38ECE1-6A81-4C8F-9148-0300625B21BF}" srcOrd="8" destOrd="0" presId="urn:microsoft.com/office/officeart/2005/8/layout/lProcess3"/>
    <dgm:cxn modelId="{B957F194-1F89-4811-96E8-950F23254620}" type="presParOf" srcId="{891BBCAC-F696-4B27-B437-428A7F597759}" destId="{5DEA3A32-FE34-4067-85A8-FDCD437EFE3E}" srcOrd="9" destOrd="0" presId="urn:microsoft.com/office/officeart/2005/8/layout/lProcess3"/>
    <dgm:cxn modelId="{9C9B8592-E15E-4C4B-B1E1-F07DC4C88FA9}" type="presParOf" srcId="{891BBCAC-F696-4B27-B437-428A7F597759}" destId="{2649FB13-09C6-4ADD-B157-D14A5543A04F}" srcOrd="10" destOrd="0" presId="urn:microsoft.com/office/officeart/2005/8/layout/lProcess3"/>
    <dgm:cxn modelId="{A33DD30E-9E7E-4DB2-9FFC-F594C46E271E}" type="presParOf" srcId="{526700DC-53C9-430E-940F-E20CCF2F41CA}" destId="{9BBBC785-6CDA-41A9-838D-5008837845D9}" srcOrd="9" destOrd="0" presId="urn:microsoft.com/office/officeart/2005/8/layout/lProcess3"/>
    <dgm:cxn modelId="{F6D78ECF-37CD-4F09-BE6F-EB2FF601351D}" type="presParOf" srcId="{526700DC-53C9-430E-940F-E20CCF2F41CA}" destId="{3B75952D-93AA-46EA-9760-78F86FAEAB22}" srcOrd="10" destOrd="0" presId="urn:microsoft.com/office/officeart/2005/8/layout/lProcess3"/>
    <dgm:cxn modelId="{CBD2F996-301C-4313-91B8-04AC4A784D0F}" type="presParOf" srcId="{3B75952D-93AA-46EA-9760-78F86FAEAB22}" destId="{F0E9A062-94D1-40FA-8D69-A159C013E671}" srcOrd="0" destOrd="0" presId="urn:microsoft.com/office/officeart/2005/8/layout/lProcess3"/>
    <dgm:cxn modelId="{0DE68B1D-FCCD-46F4-B8A6-82FC41C4B49C}" type="presParOf" srcId="{3B75952D-93AA-46EA-9760-78F86FAEAB22}" destId="{73CCBD66-B6EC-4F8D-AB95-52887D133517}" srcOrd="1" destOrd="0" presId="urn:microsoft.com/office/officeart/2005/8/layout/lProcess3"/>
    <dgm:cxn modelId="{84DBD281-CE4F-4A14-94F4-F7211D8667F6}" type="presParOf" srcId="{3B75952D-93AA-46EA-9760-78F86FAEAB22}" destId="{5686FAB0-A435-4373-8D63-C1B40280059D}" srcOrd="2" destOrd="0" presId="urn:microsoft.com/office/officeart/2005/8/layout/lProcess3"/>
    <dgm:cxn modelId="{87C3EDD4-BA22-49D6-8D81-4CCF0B34FB94}" type="presParOf" srcId="{3B75952D-93AA-46EA-9760-78F86FAEAB22}" destId="{91B1FC54-2CA6-4C3F-A5FF-43AFB8D1F290}" srcOrd="3" destOrd="0" presId="urn:microsoft.com/office/officeart/2005/8/layout/lProcess3"/>
    <dgm:cxn modelId="{86663622-BA3D-4773-B829-04AB7ECAD3BE}" type="presParOf" srcId="{3B75952D-93AA-46EA-9760-78F86FAEAB22}" destId="{9B0BF8C4-92D7-422A-96AA-EDFF3D009133}" srcOrd="4" destOrd="0" presId="urn:microsoft.com/office/officeart/2005/8/layout/lProcess3"/>
    <dgm:cxn modelId="{E19A1D6B-A108-4AFB-B06F-15710A9112C8}" type="presParOf" srcId="{3B75952D-93AA-46EA-9760-78F86FAEAB22}" destId="{8885C06D-D9D0-4692-B55F-FD7AFFB4C705}" srcOrd="5" destOrd="0" presId="urn:microsoft.com/office/officeart/2005/8/layout/lProcess3"/>
    <dgm:cxn modelId="{DD97241E-FFE9-4647-ADE6-F6AA6C329CF6}" type="presParOf" srcId="{3B75952D-93AA-46EA-9760-78F86FAEAB22}" destId="{CC091D2B-9FFC-432F-9B5E-F87204B56C77}" srcOrd="6" destOrd="0" presId="urn:microsoft.com/office/officeart/2005/8/layout/lProcess3"/>
    <dgm:cxn modelId="{E2E79C5B-0917-4141-8818-B4A088E8FB97}" type="presParOf" srcId="{3B75952D-93AA-46EA-9760-78F86FAEAB22}" destId="{A29DAB1D-65ED-4515-AA4F-D76D147A430D}" srcOrd="7" destOrd="0" presId="urn:microsoft.com/office/officeart/2005/8/layout/lProcess3"/>
    <dgm:cxn modelId="{F4231E43-EB7D-40A1-A0AE-3902DDDBBA24}" type="presParOf" srcId="{3B75952D-93AA-46EA-9760-78F86FAEAB22}" destId="{BA4A02C1-88C5-498C-85EB-E1EB1DE9888E}" srcOrd="8" destOrd="0" presId="urn:microsoft.com/office/officeart/2005/8/layout/lProcess3"/>
    <dgm:cxn modelId="{DB1585C2-3797-4349-AE99-E19F7A4DF123}" type="presParOf" srcId="{3B75952D-93AA-46EA-9760-78F86FAEAB22}" destId="{9A0139EF-BA9D-4AC6-A2E7-2A82C46677AC}" srcOrd="9" destOrd="0" presId="urn:microsoft.com/office/officeart/2005/8/layout/lProcess3"/>
    <dgm:cxn modelId="{0294FED3-5221-4DCF-9484-0D87860BD65F}" type="presParOf" srcId="{3B75952D-93AA-46EA-9760-78F86FAEAB22}" destId="{1D09AEA8-28A9-40DF-AA86-9B640E0E603D}" srcOrd="10" destOrd="0" presId="urn:microsoft.com/office/officeart/2005/8/layout/lProcess3"/>
    <dgm:cxn modelId="{BAB4EB47-0D1F-4D0F-9ED0-C5B892FF1B7E}" type="presParOf" srcId="{526700DC-53C9-430E-940F-E20CCF2F41CA}" destId="{821FEDD1-E22A-44D9-84E2-1173E58C573F}" srcOrd="11" destOrd="0" presId="urn:microsoft.com/office/officeart/2005/8/layout/lProcess3"/>
    <dgm:cxn modelId="{AB088694-D099-4DBD-83CC-040BD9F58EFF}" type="presParOf" srcId="{526700DC-53C9-430E-940F-E20CCF2F41CA}" destId="{DF1293B7-BBE2-45B7-B44C-C5BFABBCE57A}" srcOrd="12" destOrd="0" presId="urn:microsoft.com/office/officeart/2005/8/layout/lProcess3"/>
    <dgm:cxn modelId="{6B9134DD-E18F-4A6F-9CDC-E0E44B97DC4E}" type="presParOf" srcId="{DF1293B7-BBE2-45B7-B44C-C5BFABBCE57A}" destId="{D7D66A52-4246-4350-95F7-536C9C914F05}" srcOrd="0" destOrd="0" presId="urn:microsoft.com/office/officeart/2005/8/layout/lProcess3"/>
    <dgm:cxn modelId="{D97900CE-764E-48EB-A0C8-241A9C854D6F}" type="presParOf" srcId="{DF1293B7-BBE2-45B7-B44C-C5BFABBCE57A}" destId="{544E506F-FDF8-46F2-9971-0B49605E554A}" srcOrd="1" destOrd="0" presId="urn:microsoft.com/office/officeart/2005/8/layout/lProcess3"/>
    <dgm:cxn modelId="{8A106AF5-34DE-48D5-A2AB-18CC407A192D}" type="presParOf" srcId="{DF1293B7-BBE2-45B7-B44C-C5BFABBCE57A}" destId="{F4273FDF-6B9B-4AB4-84D6-98CEE284CDB0}" srcOrd="2" destOrd="0" presId="urn:microsoft.com/office/officeart/2005/8/layout/lProcess3"/>
    <dgm:cxn modelId="{3A0FDB28-0B84-4DF0-B135-D199E20C9268}" type="presParOf" srcId="{DF1293B7-BBE2-45B7-B44C-C5BFABBCE57A}" destId="{419B5476-27C0-48B5-AC71-9B395A6AB569}" srcOrd="3" destOrd="0" presId="urn:microsoft.com/office/officeart/2005/8/layout/lProcess3"/>
    <dgm:cxn modelId="{251C5978-3F79-4684-8FE4-BC3FB7EBED20}" type="presParOf" srcId="{DF1293B7-BBE2-45B7-B44C-C5BFABBCE57A}" destId="{A43F4C04-0F2B-4E23-87F6-73113A8CDABE}" srcOrd="4" destOrd="0" presId="urn:microsoft.com/office/officeart/2005/8/layout/lProcess3"/>
    <dgm:cxn modelId="{ADEAC9E7-FBBA-4904-A276-F03F602C3AF6}" type="presParOf" srcId="{DF1293B7-BBE2-45B7-B44C-C5BFABBCE57A}" destId="{2E3793DF-72EE-4116-8B8F-FFBC85C2D718}" srcOrd="5" destOrd="0" presId="urn:microsoft.com/office/officeart/2005/8/layout/lProcess3"/>
    <dgm:cxn modelId="{7F4A965D-C0B8-44C9-9004-20DD94ADC271}" type="presParOf" srcId="{DF1293B7-BBE2-45B7-B44C-C5BFABBCE57A}" destId="{812149CD-43A2-49DC-AF21-DCED9CEBD74A}" srcOrd="6" destOrd="0" presId="urn:microsoft.com/office/officeart/2005/8/layout/lProcess3"/>
    <dgm:cxn modelId="{7A7530B7-E10A-446F-9937-F8D23E728353}" type="presParOf" srcId="{DF1293B7-BBE2-45B7-B44C-C5BFABBCE57A}" destId="{23A6BC29-4E43-4502-B36B-E09AE2FEBCC7}" srcOrd="7" destOrd="0" presId="urn:microsoft.com/office/officeart/2005/8/layout/lProcess3"/>
    <dgm:cxn modelId="{A5647E6B-D92E-4E53-B15B-975E32F8A1D8}" type="presParOf" srcId="{DF1293B7-BBE2-45B7-B44C-C5BFABBCE57A}" destId="{69430B13-0FB0-4B0E-A11A-BEE625B9E1CA}" srcOrd="8" destOrd="0" presId="urn:microsoft.com/office/officeart/2005/8/layout/lProcess3"/>
    <dgm:cxn modelId="{5A347053-4FCE-44F0-824F-57B8034F0F21}" type="presParOf" srcId="{DF1293B7-BBE2-45B7-B44C-C5BFABBCE57A}" destId="{A6F6C628-343C-4616-9A65-32D6BA9C9FD4}" srcOrd="9" destOrd="0" presId="urn:microsoft.com/office/officeart/2005/8/layout/lProcess3"/>
    <dgm:cxn modelId="{F82653E8-7818-440B-8703-F1DF306CA5D4}" type="presParOf" srcId="{DF1293B7-BBE2-45B7-B44C-C5BFABBCE57A}" destId="{8CBBD230-2885-42BD-8660-9453EF9DC402}" srcOrd="10" destOrd="0" presId="urn:microsoft.com/office/officeart/2005/8/layout/lProcess3"/>
    <dgm:cxn modelId="{D289D2B8-A5C8-4774-BA4E-576660BA301D}" type="presParOf" srcId="{526700DC-53C9-430E-940F-E20CCF2F41CA}" destId="{ED0D31A4-8A12-4DA6-ADE8-B7E51562DD62}" srcOrd="13" destOrd="0" presId="urn:microsoft.com/office/officeart/2005/8/layout/lProcess3"/>
    <dgm:cxn modelId="{720C0F00-57DC-420C-9A6B-FD8C7576A3E5}" type="presParOf" srcId="{526700DC-53C9-430E-940F-E20CCF2F41CA}" destId="{5709404D-1D7B-49A9-804D-73713EBCF292}" srcOrd="14" destOrd="0" presId="urn:microsoft.com/office/officeart/2005/8/layout/lProcess3"/>
    <dgm:cxn modelId="{26C0847F-F83E-4218-A538-2247CD18F85B}" type="presParOf" srcId="{5709404D-1D7B-49A9-804D-73713EBCF292}" destId="{D0657F03-65A4-4703-81D4-97E3E5640383}" srcOrd="0" destOrd="0" presId="urn:microsoft.com/office/officeart/2005/8/layout/lProcess3"/>
    <dgm:cxn modelId="{2FBC7619-B7D1-48E4-9DF2-733C347A5B77}" type="presParOf" srcId="{5709404D-1D7B-49A9-804D-73713EBCF292}" destId="{F4C6AE86-D7DB-4667-9032-D302776AFD20}" srcOrd="1" destOrd="0" presId="urn:microsoft.com/office/officeart/2005/8/layout/lProcess3"/>
    <dgm:cxn modelId="{55054043-A759-45FA-8FBE-DEA00F1A2D59}" type="presParOf" srcId="{5709404D-1D7B-49A9-804D-73713EBCF292}" destId="{B37B99D1-6652-41B2-B587-CA0C41DFC863}" srcOrd="2" destOrd="0" presId="urn:microsoft.com/office/officeart/2005/8/layout/lProcess3"/>
    <dgm:cxn modelId="{FF02E110-2F54-4884-94C6-5AF05BF10B4F}" type="presParOf" srcId="{5709404D-1D7B-49A9-804D-73713EBCF292}" destId="{776CAFC9-17D8-47EC-8EDB-C138C5C434A3}" srcOrd="3" destOrd="0" presId="urn:microsoft.com/office/officeart/2005/8/layout/lProcess3"/>
    <dgm:cxn modelId="{D068FA5F-F3A7-4D47-83E5-DEF0DE457F6B}" type="presParOf" srcId="{5709404D-1D7B-49A9-804D-73713EBCF292}" destId="{17D4A20C-5022-497B-BC89-2DA9699A8A0F}" srcOrd="4" destOrd="0" presId="urn:microsoft.com/office/officeart/2005/8/layout/lProcess3"/>
    <dgm:cxn modelId="{5582972D-37C3-4745-BD2A-17DAB8899BB9}" type="presParOf" srcId="{5709404D-1D7B-49A9-804D-73713EBCF292}" destId="{E6CC6732-F662-40FE-BE2F-CF30C28F2BBC}" srcOrd="5" destOrd="0" presId="urn:microsoft.com/office/officeart/2005/8/layout/lProcess3"/>
    <dgm:cxn modelId="{55CEA249-6027-4228-AF2E-B571AEA9D2AB}" type="presParOf" srcId="{5709404D-1D7B-49A9-804D-73713EBCF292}" destId="{057AB524-49BC-4EAB-AA9A-AF362BF78B46}" srcOrd="6" destOrd="0" presId="urn:microsoft.com/office/officeart/2005/8/layout/lProcess3"/>
    <dgm:cxn modelId="{88151DF1-AC1C-401A-A9D9-9C5837CFF3E2}" type="presParOf" srcId="{5709404D-1D7B-49A9-804D-73713EBCF292}" destId="{6092F287-39EF-47A1-A093-0E5DEFCE03BE}" srcOrd="7" destOrd="0" presId="urn:microsoft.com/office/officeart/2005/8/layout/lProcess3"/>
    <dgm:cxn modelId="{9FE6379E-1550-4879-BFF3-F2AEED60F989}" type="presParOf" srcId="{5709404D-1D7B-49A9-804D-73713EBCF292}" destId="{AC296587-95C0-42D2-9939-D3029DA540B6}" srcOrd="8" destOrd="0" presId="urn:microsoft.com/office/officeart/2005/8/layout/lProcess3"/>
    <dgm:cxn modelId="{09A13BE5-D114-4D7D-BF4E-56724BB5C52C}" type="presParOf" srcId="{5709404D-1D7B-49A9-804D-73713EBCF292}" destId="{8DF78D09-257C-4E7D-BE0A-3F43BC3B2E08}" srcOrd="9" destOrd="0" presId="urn:microsoft.com/office/officeart/2005/8/layout/lProcess3"/>
    <dgm:cxn modelId="{58F230D0-6593-406D-B70C-2C8987C01C80}" type="presParOf" srcId="{5709404D-1D7B-49A9-804D-73713EBCF292}" destId="{9CF36D57-5AB6-4422-8466-5AAC10E30600}" srcOrd="10" destOrd="0" presId="urn:microsoft.com/office/officeart/2005/8/layout/lProcess3"/>
    <dgm:cxn modelId="{121C2997-0F6F-4F7B-9E6E-B8AE99126FC9}" type="presParOf" srcId="{526700DC-53C9-430E-940F-E20CCF2F41CA}" destId="{B6D8FFBD-19DA-42F7-A607-91D7346E470A}" srcOrd="15" destOrd="0" presId="urn:microsoft.com/office/officeart/2005/8/layout/lProcess3"/>
    <dgm:cxn modelId="{874A527D-93C9-4611-A26C-FDDF31FDABE8}" type="presParOf" srcId="{526700DC-53C9-430E-940F-E20CCF2F41CA}" destId="{1668C48E-E70B-4453-B57E-026E081AB50B}" srcOrd="16" destOrd="0" presId="urn:microsoft.com/office/officeart/2005/8/layout/lProcess3"/>
    <dgm:cxn modelId="{13CFE68F-DC83-4132-AC64-A6B42EE23984}" type="presParOf" srcId="{1668C48E-E70B-4453-B57E-026E081AB50B}" destId="{D708EC75-9483-4E72-97E5-28211BFF12BF}" srcOrd="0" destOrd="0" presId="urn:microsoft.com/office/officeart/2005/8/layout/lProcess3"/>
    <dgm:cxn modelId="{59538550-70B5-482E-9006-2C41E45EDBC4}" type="presParOf" srcId="{1668C48E-E70B-4453-B57E-026E081AB50B}" destId="{013C36D2-86C3-4883-9DF8-5269A2D02D3F}" srcOrd="1" destOrd="0" presId="urn:microsoft.com/office/officeart/2005/8/layout/lProcess3"/>
    <dgm:cxn modelId="{56E14B8B-B52A-471F-921F-9549D3478BCA}" type="presParOf" srcId="{1668C48E-E70B-4453-B57E-026E081AB50B}" destId="{BC825BED-8843-4394-9770-D05FC7247693}" srcOrd="2" destOrd="0" presId="urn:microsoft.com/office/officeart/2005/8/layout/lProcess3"/>
    <dgm:cxn modelId="{7795303D-6447-4A36-9CBB-3B8A257401BF}" type="presParOf" srcId="{1668C48E-E70B-4453-B57E-026E081AB50B}" destId="{1A21DDA1-5717-4241-B93A-58F06F680052}" srcOrd="3" destOrd="0" presId="urn:microsoft.com/office/officeart/2005/8/layout/lProcess3"/>
    <dgm:cxn modelId="{D66EFD1F-867B-4ED3-8FDA-C6697EC2D9D4}" type="presParOf" srcId="{1668C48E-E70B-4453-B57E-026E081AB50B}" destId="{64ACFFB7-11D8-4275-9EE5-0DCC5F31F16E}" srcOrd="4" destOrd="0" presId="urn:microsoft.com/office/officeart/2005/8/layout/lProcess3"/>
    <dgm:cxn modelId="{49FD255E-7B9F-409F-932D-810970BA651F}" type="presParOf" srcId="{1668C48E-E70B-4453-B57E-026E081AB50B}" destId="{79503AD9-50B8-4FA0-B565-5A988200D6B4}" srcOrd="5" destOrd="0" presId="urn:microsoft.com/office/officeart/2005/8/layout/lProcess3"/>
    <dgm:cxn modelId="{AB4905DD-8D01-4A75-A876-7D95B6A4FD91}" type="presParOf" srcId="{1668C48E-E70B-4453-B57E-026E081AB50B}" destId="{4A42DD87-FA87-488C-BCA8-C587A10BDE9C}" srcOrd="6" destOrd="0" presId="urn:microsoft.com/office/officeart/2005/8/layout/lProcess3"/>
    <dgm:cxn modelId="{4991355F-1D59-44D6-99FF-0B573D26C428}" type="presParOf" srcId="{1668C48E-E70B-4453-B57E-026E081AB50B}" destId="{C8214C53-283B-4FAC-94EC-035571B47972}" srcOrd="7" destOrd="0" presId="urn:microsoft.com/office/officeart/2005/8/layout/lProcess3"/>
    <dgm:cxn modelId="{D6E54ADB-4D45-4580-BC89-F73FD4EDC6F3}" type="presParOf" srcId="{1668C48E-E70B-4453-B57E-026E081AB50B}" destId="{3352BADE-5440-4C33-A8AD-C040EDACBD58}" srcOrd="8" destOrd="0" presId="urn:microsoft.com/office/officeart/2005/8/layout/lProcess3"/>
    <dgm:cxn modelId="{90BFE963-105E-4A05-9A45-E4C4EC92294A}" type="presParOf" srcId="{1668C48E-E70B-4453-B57E-026E081AB50B}" destId="{DCC78A01-F16B-40A4-8245-1B78204D6802}" srcOrd="9" destOrd="0" presId="urn:microsoft.com/office/officeart/2005/8/layout/lProcess3"/>
    <dgm:cxn modelId="{604AB46D-7D81-4E06-97BA-3FA40DF91413}" type="presParOf" srcId="{1668C48E-E70B-4453-B57E-026E081AB50B}" destId="{B5CB8169-FA29-45DC-A2A3-CD8FFB817DA1}" srcOrd="1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D0C54-4209-4F7D-9018-49E91709A163}">
      <dsp:nvSpPr>
        <dsp:cNvPr id="0" name=""/>
        <dsp:cNvSpPr/>
      </dsp:nvSpPr>
      <dsp:spPr>
        <a:xfrm>
          <a:off x="0" y="520434"/>
          <a:ext cx="8640960" cy="2585544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NEKONTRACEPCIJSKE DOBROBITI HORMONSKE</a:t>
          </a:r>
          <a:r>
            <a:rPr lang="hr-HR" sz="4400" kern="12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 KONTRACEPCIJE</a:t>
          </a:r>
          <a:r>
            <a:rPr lang="en-US" sz="4400" kern="12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 </a:t>
          </a:r>
          <a:endParaRPr lang="hr-HR" sz="4400" kern="1200" dirty="0">
            <a:solidFill>
              <a:schemeClr val="accent4">
                <a:lumMod val="40000"/>
                <a:lumOff val="60000"/>
              </a:schemeClr>
            </a:solidFill>
          </a:endParaRPr>
        </a:p>
      </dsp:txBody>
      <dsp:txXfrm>
        <a:off x="126216" y="646650"/>
        <a:ext cx="8388528" cy="2333112"/>
      </dsp:txXfrm>
    </dsp:sp>
    <dsp:sp modelId="{4475FAED-1D8B-4913-B710-8E387C7121FB}">
      <dsp:nvSpPr>
        <dsp:cNvPr id="0" name=""/>
        <dsp:cNvSpPr/>
      </dsp:nvSpPr>
      <dsp:spPr>
        <a:xfrm>
          <a:off x="1584190" y="4176462"/>
          <a:ext cx="5678234" cy="1512013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85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Martina </a:t>
          </a:r>
          <a:r>
            <a:rPr lang="hr-HR" sz="2800" kern="1200" dirty="0" err="1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Šunj</a:t>
          </a:r>
          <a:r>
            <a:rPr lang="hr-HR" sz="2800" kern="12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                       Klinički bolnički centar Split</a:t>
          </a:r>
          <a:endParaRPr lang="hr-HR" sz="2800" kern="1200" dirty="0">
            <a:solidFill>
              <a:schemeClr val="accent4">
                <a:lumMod val="40000"/>
                <a:lumOff val="60000"/>
              </a:schemeClr>
            </a:solidFill>
            <a:latin typeface="Arial Rounded MT Bold" pitchFamily="34" charset="0"/>
          </a:endParaRPr>
        </a:p>
      </dsp:txBody>
      <dsp:txXfrm>
        <a:off x="1658000" y="4250272"/>
        <a:ext cx="5530614" cy="1364393"/>
      </dsp:txXfrm>
    </dsp:sp>
    <dsp:sp modelId="{CE1FB374-BFA2-4555-A9C8-3581C9D52097}">
      <dsp:nvSpPr>
        <dsp:cNvPr id="0" name=""/>
        <dsp:cNvSpPr/>
      </dsp:nvSpPr>
      <dsp:spPr>
        <a:xfrm>
          <a:off x="0" y="4916547"/>
          <a:ext cx="864096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50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hr-HR" sz="5100" kern="1200" dirty="0"/>
        </a:p>
      </dsp:txBody>
      <dsp:txXfrm>
        <a:off x="0" y="4916547"/>
        <a:ext cx="8640960" cy="10764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7E0B1-66DC-4D7A-9C1C-6497335188A3}">
      <dsp:nvSpPr>
        <dsp:cNvPr id="0" name=""/>
        <dsp:cNvSpPr/>
      </dsp:nvSpPr>
      <dsp:spPr>
        <a:xfrm>
          <a:off x="0" y="0"/>
          <a:ext cx="8136904" cy="1691090"/>
        </a:xfrm>
        <a:prstGeom prst="roundRect">
          <a:avLst/>
        </a:prstGeom>
        <a:gradFill rotWithShape="1">
          <a:gsLst>
            <a:gs pos="0">
              <a:schemeClr val="dk1">
                <a:shade val="85000"/>
              </a:schemeClr>
            </a:gs>
            <a:gs pos="100000">
              <a:schemeClr val="dk1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chemeClr val="bg2">
              <a:lumMod val="90000"/>
              <a:lumOff val="10000"/>
            </a:schemeClr>
          </a:solidFill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NEKONTRACEPCIJSKE DOBROBITI HORMONSKE KONTRACEPCIJE</a:t>
          </a:r>
          <a:endParaRPr lang="hr-HR" sz="3600" kern="1200" dirty="0">
            <a:solidFill>
              <a:schemeClr val="accent4">
                <a:lumMod val="40000"/>
                <a:lumOff val="60000"/>
              </a:schemeClr>
            </a:solidFill>
          </a:endParaRPr>
        </a:p>
      </dsp:txBody>
      <dsp:txXfrm>
        <a:off x="82552" y="82552"/>
        <a:ext cx="7971800" cy="152598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7EB8D-43D3-4BA9-9916-378EF4DB5D2B}">
      <dsp:nvSpPr>
        <dsp:cNvPr id="0" name=""/>
        <dsp:cNvSpPr/>
      </dsp:nvSpPr>
      <dsp:spPr>
        <a:xfrm rot="5400000">
          <a:off x="-1195334" y="2249983"/>
          <a:ext cx="4829069" cy="24384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NEKONTRACEPCIJSKEDOBROBITI</a:t>
          </a:r>
          <a:endParaRPr lang="hr-HR" sz="2000" kern="1200" dirty="0"/>
        </a:p>
      </dsp:txBody>
      <dsp:txXfrm rot="-5400000">
        <a:off x="1" y="2273848"/>
        <a:ext cx="2438400" cy="2390669"/>
      </dsp:txXfrm>
    </dsp:sp>
    <dsp:sp modelId="{9DE48A32-0F8F-4C77-895C-FCB7626CEC2E}">
      <dsp:nvSpPr>
        <dsp:cNvPr id="0" name=""/>
        <dsp:cNvSpPr/>
      </dsp:nvSpPr>
      <dsp:spPr>
        <a:xfrm rot="5400000">
          <a:off x="1473179" y="1030783"/>
          <a:ext cx="5588041" cy="36576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Menstrualni poremećaji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Dismenoreja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Hiperandrogenemia (seboreja, akne, hirzutizm, alopecia) 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kern="1200" dirty="0" smtClean="0"/>
            <a:t>Premenstrualni sindrom (PMS) / Premenstrualni disforični poremećaj(PMDD) 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Ciste jajnika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Endometrioza/adenomioza 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Miomi 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Zdjelična upalna bolest (PID) 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Remautoidni artritis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Multipla skleroza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Menstrualna migrena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Struktura kosti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Glas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Astma 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Benigna bolest dojke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Karcinom jajnika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Hiperplazija endometrija /Endometrial cancer 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Karcinom kolona</a:t>
          </a:r>
          <a:endParaRPr lang="hr-HR" sz="1600" kern="1200" dirty="0"/>
        </a:p>
      </dsp:txBody>
      <dsp:txXfrm rot="-5400000">
        <a:off x="2438400" y="244112"/>
        <a:ext cx="3479051" cy="523094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7E0B1-66DC-4D7A-9C1C-6497335188A3}">
      <dsp:nvSpPr>
        <dsp:cNvPr id="0" name=""/>
        <dsp:cNvSpPr/>
      </dsp:nvSpPr>
      <dsp:spPr>
        <a:xfrm>
          <a:off x="0" y="1265"/>
          <a:ext cx="8136904" cy="1294878"/>
        </a:xfrm>
        <a:prstGeom prst="roundRect">
          <a:avLst/>
        </a:prstGeom>
        <a:gradFill rotWithShape="1">
          <a:gsLst>
            <a:gs pos="0">
              <a:schemeClr val="dk1">
                <a:shade val="85000"/>
              </a:schemeClr>
            </a:gs>
            <a:gs pos="100000">
              <a:schemeClr val="dk1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chemeClr val="bg2">
              <a:lumMod val="90000"/>
              <a:lumOff val="10000"/>
            </a:schemeClr>
          </a:solidFill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NENORMALNA KRVARENJA IZ MATERNICE</a:t>
          </a:r>
          <a:endParaRPr lang="hr-HR" sz="3600" kern="1200" dirty="0">
            <a:solidFill>
              <a:schemeClr val="accent4">
                <a:lumMod val="40000"/>
                <a:lumOff val="60000"/>
              </a:schemeClr>
            </a:solidFill>
          </a:endParaRPr>
        </a:p>
      </dsp:txBody>
      <dsp:txXfrm>
        <a:off x="63211" y="64476"/>
        <a:ext cx="8010482" cy="116845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83302-9918-4545-BA36-40A18D4D1418}">
      <dsp:nvSpPr>
        <dsp:cNvPr id="0" name=""/>
        <dsp:cNvSpPr/>
      </dsp:nvSpPr>
      <dsp:spPr>
        <a:xfrm>
          <a:off x="2777" y="291898"/>
          <a:ext cx="1707020" cy="6923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/>
            <a:t>NKM</a:t>
          </a:r>
          <a:endParaRPr lang="hr-HR" sz="2400" b="1" kern="1200" dirty="0"/>
        </a:p>
      </dsp:txBody>
      <dsp:txXfrm>
        <a:off x="2777" y="291898"/>
        <a:ext cx="1707020" cy="692334"/>
      </dsp:txXfrm>
    </dsp:sp>
    <dsp:sp modelId="{962458CE-FCED-4650-8270-A95A4CED17E3}">
      <dsp:nvSpPr>
        <dsp:cNvPr id="0" name=""/>
        <dsp:cNvSpPr/>
      </dsp:nvSpPr>
      <dsp:spPr>
        <a:xfrm>
          <a:off x="0" y="994183"/>
          <a:ext cx="1707020" cy="360056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err="1" smtClean="0"/>
            <a:t>učestalost</a:t>
          </a:r>
          <a:r>
            <a:rPr lang="pl-PL" sz="1400" kern="1200" dirty="0" smtClean="0"/>
            <a:t> (40-70 %)</a:t>
          </a:r>
          <a:endParaRPr lang="hr-H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anemija</a:t>
          </a:r>
          <a:endParaRPr lang="hr-H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pad kvalitete života</a:t>
          </a:r>
          <a:endParaRPr lang="hr-H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u konačnici </a:t>
          </a:r>
          <a:r>
            <a:rPr lang="hr-HR" sz="1400" kern="1200" dirty="0" err="1" smtClean="0"/>
            <a:t>histerektomiju</a:t>
          </a:r>
          <a:endParaRPr lang="hr-HR" sz="1400" kern="1200" dirty="0"/>
        </a:p>
      </dsp:txBody>
      <dsp:txXfrm>
        <a:off x="0" y="994183"/>
        <a:ext cx="1707020" cy="3600568"/>
      </dsp:txXfrm>
    </dsp:sp>
    <dsp:sp modelId="{D99B978E-FD6B-463E-941D-2E0950B455BF}">
      <dsp:nvSpPr>
        <dsp:cNvPr id="0" name=""/>
        <dsp:cNvSpPr/>
      </dsp:nvSpPr>
      <dsp:spPr>
        <a:xfrm>
          <a:off x="1953396" y="301659"/>
          <a:ext cx="2231983" cy="6923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/>
            <a:t>OHK</a:t>
          </a:r>
          <a:endParaRPr lang="hr-HR" sz="2400" b="1" kern="1200" dirty="0"/>
        </a:p>
      </dsp:txBody>
      <dsp:txXfrm>
        <a:off x="1953396" y="301659"/>
        <a:ext cx="2231983" cy="692334"/>
      </dsp:txXfrm>
    </dsp:sp>
    <dsp:sp modelId="{610812F8-9FCA-4A72-892A-9575EF44ADDD}">
      <dsp:nvSpPr>
        <dsp:cNvPr id="0" name=""/>
        <dsp:cNvSpPr/>
      </dsp:nvSpPr>
      <dsp:spPr>
        <a:xfrm>
          <a:off x="1948826" y="994162"/>
          <a:ext cx="2234544" cy="356152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sekrecijske promjene  </a:t>
          </a:r>
          <a:r>
            <a:rPr lang="hr-HR" sz="1400" kern="1200" dirty="0" err="1" smtClean="0"/>
            <a:t>end</a:t>
          </a:r>
          <a:r>
            <a:rPr lang="hr-HR" sz="1400" kern="1200" dirty="0" smtClean="0"/>
            <a:t>.</a:t>
          </a:r>
          <a:endParaRPr lang="hr-HR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atrofija endometrija</a:t>
          </a:r>
          <a:endParaRPr lang="hr-H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err="1" smtClean="0"/>
            <a:t>skračuje</a:t>
          </a:r>
          <a:r>
            <a:rPr lang="hr-HR" sz="1400" kern="1200" dirty="0" smtClean="0"/>
            <a:t> trajanje i </a:t>
          </a:r>
          <a:r>
            <a:rPr lang="hr-HR" sz="1400" kern="1200" dirty="0" err="1" smtClean="0"/>
            <a:t>volume</a:t>
          </a:r>
          <a:r>
            <a:rPr lang="hr-HR" sz="1400" kern="1200" dirty="0" smtClean="0"/>
            <a:t> krvarenja (50% VD, 43% ND)</a:t>
          </a:r>
          <a:endParaRPr lang="hr-H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kontinuirana primjena</a:t>
          </a:r>
          <a:endParaRPr lang="hr-H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zaustavlja akutna krvarenja u 75% slučajeva</a:t>
          </a:r>
          <a:endParaRPr lang="hr-H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err="1" smtClean="0"/>
            <a:t>drospirenon</a:t>
          </a:r>
          <a:r>
            <a:rPr lang="hr-HR" sz="1400" kern="1200" dirty="0" smtClean="0"/>
            <a:t>, </a:t>
          </a:r>
          <a:r>
            <a:rPr lang="hr-HR" sz="1400" kern="1200" dirty="0" err="1" smtClean="0"/>
            <a:t>gestoden</a:t>
          </a:r>
          <a:r>
            <a:rPr lang="hr-HR" sz="1400" kern="1200" dirty="0" smtClean="0"/>
            <a:t>, </a:t>
          </a:r>
          <a:r>
            <a:rPr lang="hr-HR" sz="1400" kern="1200" dirty="0" err="1" smtClean="0"/>
            <a:t>levonorgestrel</a:t>
          </a:r>
          <a:r>
            <a:rPr lang="hr-HR" sz="1400" kern="1200" dirty="0" smtClean="0"/>
            <a:t>, </a:t>
          </a:r>
          <a:r>
            <a:rPr lang="hr-HR" sz="1400" kern="1200" dirty="0" err="1" smtClean="0"/>
            <a:t>norgestimat</a:t>
          </a:r>
          <a:r>
            <a:rPr lang="hr-HR" sz="1400" kern="1200" dirty="0" smtClean="0"/>
            <a:t>, </a:t>
          </a:r>
          <a:r>
            <a:rPr lang="hr-HR" sz="1400" kern="1200" dirty="0" err="1" smtClean="0"/>
            <a:t>desogestre</a:t>
          </a:r>
          <a:endParaRPr lang="hr-HR" sz="1400" kern="1200" dirty="0"/>
        </a:p>
      </dsp:txBody>
      <dsp:txXfrm>
        <a:off x="1948826" y="994162"/>
        <a:ext cx="2234544" cy="3561525"/>
      </dsp:txXfrm>
    </dsp:sp>
    <dsp:sp modelId="{CE2C646B-9D16-4740-B02B-06BD0B3B8938}">
      <dsp:nvSpPr>
        <dsp:cNvPr id="0" name=""/>
        <dsp:cNvSpPr/>
      </dsp:nvSpPr>
      <dsp:spPr>
        <a:xfrm>
          <a:off x="4434723" y="291898"/>
          <a:ext cx="2278923" cy="6923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/>
            <a:t>GESTAGENI</a:t>
          </a:r>
          <a:endParaRPr lang="hr-HR" sz="2400" b="1" kern="1200" dirty="0"/>
        </a:p>
      </dsp:txBody>
      <dsp:txXfrm>
        <a:off x="4434723" y="291898"/>
        <a:ext cx="2278923" cy="692334"/>
      </dsp:txXfrm>
    </dsp:sp>
    <dsp:sp modelId="{EF96558F-3FF8-4C4E-A693-E2B4CC4CEF95}">
      <dsp:nvSpPr>
        <dsp:cNvPr id="0" name=""/>
        <dsp:cNvSpPr/>
      </dsp:nvSpPr>
      <dsp:spPr>
        <a:xfrm>
          <a:off x="4464494" y="993298"/>
          <a:ext cx="2290416" cy="360056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čest izbor liječenja NKM</a:t>
          </a:r>
          <a:endParaRPr lang="hr-H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učinkovitiji u liječenju DKM</a:t>
          </a:r>
          <a:endParaRPr lang="hr-H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5. do 25. dana ciklusa (80% smanjuje krvarenja)</a:t>
          </a:r>
          <a:endParaRPr lang="hr-HR" sz="1400" kern="1200" dirty="0"/>
        </a:p>
      </dsp:txBody>
      <dsp:txXfrm>
        <a:off x="4464494" y="993298"/>
        <a:ext cx="2290416" cy="3600568"/>
      </dsp:txXfrm>
    </dsp:sp>
    <dsp:sp modelId="{A84D9124-B091-43E0-9734-847907D414AF}">
      <dsp:nvSpPr>
        <dsp:cNvPr id="0" name=""/>
        <dsp:cNvSpPr/>
      </dsp:nvSpPr>
      <dsp:spPr>
        <a:xfrm>
          <a:off x="6961710" y="291898"/>
          <a:ext cx="1897395" cy="6923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/>
            <a:t>IUD</a:t>
          </a:r>
          <a:endParaRPr lang="hr-HR" sz="2400" b="1" kern="1200" dirty="0"/>
        </a:p>
      </dsp:txBody>
      <dsp:txXfrm>
        <a:off x="6961710" y="291898"/>
        <a:ext cx="1897395" cy="692334"/>
      </dsp:txXfrm>
    </dsp:sp>
    <dsp:sp modelId="{C70F78FF-EC01-4F06-8031-6E45D228A4F3}">
      <dsp:nvSpPr>
        <dsp:cNvPr id="0" name=""/>
        <dsp:cNvSpPr/>
      </dsp:nvSpPr>
      <dsp:spPr>
        <a:xfrm>
          <a:off x="6973766" y="994183"/>
          <a:ext cx="1888117" cy="360056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b="0" kern="1200" dirty="0" smtClean="0"/>
            <a:t>čest izbor liječenja NKM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400" b="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b="0" kern="1200" dirty="0" smtClean="0"/>
            <a:t>jača redukcija krvarenja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400" b="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b="0" kern="1200" dirty="0" smtClean="0"/>
            <a:t>86 %,  ( &gt;3mj 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400" b="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/>
            <a:t> 95 %, ( &gt;12 </a:t>
          </a:r>
          <a:r>
            <a:rPr lang="pl-PL" sz="1400" b="0" kern="1200" dirty="0" err="1" smtClean="0"/>
            <a:t>mj</a:t>
          </a:r>
          <a:r>
            <a:rPr lang="pl-PL" sz="1400" b="0" kern="1200" dirty="0" smtClean="0"/>
            <a:t> ) </a:t>
          </a:r>
          <a:endParaRPr lang="hr-HR" sz="1400" b="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400" b="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b="0" kern="1200" dirty="0" smtClean="0"/>
            <a:t>učinkovitost usporediva s ablacijom endometrija i </a:t>
          </a:r>
          <a:r>
            <a:rPr lang="hr-HR" sz="1400" b="0" kern="1200" dirty="0" err="1" smtClean="0"/>
            <a:t>histerektomijom</a:t>
          </a:r>
          <a:endParaRPr lang="hr-HR" sz="1400" b="0" kern="1200" dirty="0" smtClean="0"/>
        </a:p>
      </dsp:txBody>
      <dsp:txXfrm>
        <a:off x="6973766" y="994183"/>
        <a:ext cx="1888117" cy="360056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7E0B1-66DC-4D7A-9C1C-6497335188A3}">
      <dsp:nvSpPr>
        <dsp:cNvPr id="0" name=""/>
        <dsp:cNvSpPr/>
      </dsp:nvSpPr>
      <dsp:spPr>
        <a:xfrm>
          <a:off x="0" y="72004"/>
          <a:ext cx="8136904" cy="1019568"/>
        </a:xfrm>
        <a:prstGeom prst="roundRect">
          <a:avLst/>
        </a:prstGeom>
        <a:gradFill rotWithShape="1">
          <a:gsLst>
            <a:gs pos="0">
              <a:schemeClr val="dk1">
                <a:shade val="85000"/>
              </a:schemeClr>
            </a:gs>
            <a:gs pos="100000">
              <a:schemeClr val="dk1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chemeClr val="bg2">
              <a:lumMod val="90000"/>
              <a:lumOff val="10000"/>
            </a:schemeClr>
          </a:solidFill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DISMENOREJA</a:t>
          </a:r>
          <a:endParaRPr lang="hr-HR" sz="3600" kern="1200" dirty="0">
            <a:solidFill>
              <a:schemeClr val="accent4">
                <a:lumMod val="40000"/>
                <a:lumOff val="60000"/>
              </a:schemeClr>
            </a:solidFill>
          </a:endParaRPr>
        </a:p>
      </dsp:txBody>
      <dsp:txXfrm>
        <a:off x="49771" y="121775"/>
        <a:ext cx="8037362" cy="92002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B56BF-2D77-4B49-AEE6-D90E3DC47504}">
      <dsp:nvSpPr>
        <dsp:cNvPr id="0" name=""/>
        <dsp:cNvSpPr/>
      </dsp:nvSpPr>
      <dsp:spPr>
        <a:xfrm>
          <a:off x="0" y="0"/>
          <a:ext cx="8352928" cy="135508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err="1" smtClean="0">
              <a:latin typeface="+mn-lt"/>
            </a:rPr>
            <a:t>prevalencija</a:t>
          </a:r>
          <a:r>
            <a:rPr lang="hr-HR" sz="1800" kern="1200" dirty="0" smtClean="0">
              <a:latin typeface="+mn-lt"/>
            </a:rPr>
            <a:t> 30-40% žena</a:t>
          </a:r>
          <a:endParaRPr lang="hr-HR" sz="1800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>
              <a:latin typeface="+mn-lt"/>
            </a:rPr>
            <a:t>bol -  ↑ </a:t>
          </a:r>
          <a:r>
            <a:rPr lang="hr-HR" sz="1800" kern="1200" dirty="0" err="1" smtClean="0">
              <a:latin typeface="+mn-lt"/>
            </a:rPr>
            <a:t>miometrijska</a:t>
          </a:r>
          <a:r>
            <a:rPr lang="hr-HR" sz="1800" kern="1200" dirty="0" smtClean="0">
              <a:latin typeface="+mn-lt"/>
            </a:rPr>
            <a:t> aktivnost - ↑ oslobađanje </a:t>
          </a:r>
          <a:r>
            <a:rPr lang="hr-HR" sz="1800" kern="1200" dirty="0" err="1" smtClean="0">
              <a:latin typeface="+mn-lt"/>
            </a:rPr>
            <a:t>prostaglandina</a:t>
          </a:r>
          <a:r>
            <a:rPr lang="hr-HR" sz="1800" kern="1200" dirty="0" smtClean="0">
              <a:latin typeface="+mn-lt"/>
            </a:rPr>
            <a:t> </a:t>
          </a:r>
          <a:endParaRPr lang="hr-HR" sz="1800" kern="1200" dirty="0">
            <a:latin typeface="+mn-lt"/>
          </a:endParaRPr>
        </a:p>
      </dsp:txBody>
      <dsp:txXfrm>
        <a:off x="1805881" y="0"/>
        <a:ext cx="6547046" cy="1355086"/>
      </dsp:txXfrm>
    </dsp:sp>
    <dsp:sp modelId="{16FE74C2-ED10-4638-B022-9FFA26BB2332}">
      <dsp:nvSpPr>
        <dsp:cNvPr id="0" name=""/>
        <dsp:cNvSpPr/>
      </dsp:nvSpPr>
      <dsp:spPr>
        <a:xfrm>
          <a:off x="135296" y="136358"/>
          <a:ext cx="1670585" cy="10823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9BD30-ECFE-4846-A3D2-FD3694F956F9}">
      <dsp:nvSpPr>
        <dsp:cNvPr id="0" name=""/>
        <dsp:cNvSpPr/>
      </dsp:nvSpPr>
      <dsp:spPr>
        <a:xfrm>
          <a:off x="0" y="1490383"/>
          <a:ext cx="8352928" cy="1352962"/>
        </a:xfrm>
        <a:prstGeom prst="roundRect">
          <a:avLst>
            <a:gd name="adj" fmla="val 10000"/>
          </a:avLst>
        </a:prstGeom>
        <a:solidFill>
          <a:schemeClr val="accent5">
            <a:hueOff val="-4261304"/>
            <a:satOff val="5079"/>
            <a:lumOff val="411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Primarna</a:t>
          </a:r>
          <a:endParaRPr lang="hr-HR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OHK -  ↓  oslobađanje </a:t>
          </a:r>
          <a:r>
            <a:rPr lang="hr-HR" sz="1600" kern="1200" dirty="0" err="1" smtClean="0"/>
            <a:t>prostaglandina</a:t>
          </a:r>
          <a:r>
            <a:rPr lang="hr-HR" sz="1600" kern="1200" dirty="0" smtClean="0"/>
            <a:t>   ↓  </a:t>
          </a:r>
          <a:r>
            <a:rPr lang="hr-HR" sz="1600" kern="1200" dirty="0" err="1" smtClean="0"/>
            <a:t>kontraktilnost</a:t>
          </a:r>
          <a:r>
            <a:rPr lang="hr-HR" sz="1600" kern="1200" dirty="0" smtClean="0"/>
            <a:t> maternice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90% uspješnost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kontinuirano</a:t>
          </a:r>
          <a:endParaRPr lang="hr-HR" sz="1600" kern="1200" dirty="0"/>
        </a:p>
      </dsp:txBody>
      <dsp:txXfrm>
        <a:off x="1805881" y="1490383"/>
        <a:ext cx="6547046" cy="1352962"/>
      </dsp:txXfrm>
    </dsp:sp>
    <dsp:sp modelId="{D93D66F6-E94B-4ED1-945C-4DDCFB3E519E}">
      <dsp:nvSpPr>
        <dsp:cNvPr id="0" name=""/>
        <dsp:cNvSpPr/>
      </dsp:nvSpPr>
      <dsp:spPr>
        <a:xfrm>
          <a:off x="135296" y="1625679"/>
          <a:ext cx="1670585" cy="10823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987A0B-2FE6-4350-9E16-1A92525D34FB}">
      <dsp:nvSpPr>
        <dsp:cNvPr id="0" name=""/>
        <dsp:cNvSpPr/>
      </dsp:nvSpPr>
      <dsp:spPr>
        <a:xfrm>
          <a:off x="0" y="2978642"/>
          <a:ext cx="8352928" cy="1352962"/>
        </a:xfrm>
        <a:prstGeom prst="roundRect">
          <a:avLst>
            <a:gd name="adj" fmla="val 10000"/>
          </a:avLst>
        </a:prstGeom>
        <a:solidFill>
          <a:schemeClr val="accent5">
            <a:hueOff val="-8522608"/>
            <a:satOff val="10158"/>
            <a:lumOff val="823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Sekundarna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liječimo uzroke ili samo simptome zdjelične boli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želimo li izbjeći kirurški zahvat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izbor OHK, </a:t>
          </a:r>
          <a:r>
            <a:rPr lang="hr-HR" sz="1600" kern="1200" dirty="0" err="1" smtClean="0"/>
            <a:t>gestageni</a:t>
          </a:r>
          <a:r>
            <a:rPr lang="hr-HR" sz="1600" kern="1200" dirty="0" smtClean="0"/>
            <a:t> i Mirena</a:t>
          </a:r>
          <a:endParaRPr lang="hr-HR" sz="1600" kern="1200" dirty="0"/>
        </a:p>
      </dsp:txBody>
      <dsp:txXfrm>
        <a:off x="1805881" y="2978642"/>
        <a:ext cx="6547046" cy="1352962"/>
      </dsp:txXfrm>
    </dsp:sp>
    <dsp:sp modelId="{7499404F-76E0-4AC7-AB23-DD650C412296}">
      <dsp:nvSpPr>
        <dsp:cNvPr id="0" name=""/>
        <dsp:cNvSpPr/>
      </dsp:nvSpPr>
      <dsp:spPr>
        <a:xfrm>
          <a:off x="135296" y="3113938"/>
          <a:ext cx="1670585" cy="10823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7E0B1-66DC-4D7A-9C1C-6497335188A3}">
      <dsp:nvSpPr>
        <dsp:cNvPr id="0" name=""/>
        <dsp:cNvSpPr/>
      </dsp:nvSpPr>
      <dsp:spPr>
        <a:xfrm>
          <a:off x="0" y="72004"/>
          <a:ext cx="8136904" cy="1019568"/>
        </a:xfrm>
        <a:prstGeom prst="roundRect">
          <a:avLst/>
        </a:prstGeom>
        <a:gradFill rotWithShape="1">
          <a:gsLst>
            <a:gs pos="0">
              <a:schemeClr val="dk1">
                <a:shade val="85000"/>
              </a:schemeClr>
            </a:gs>
            <a:gs pos="100000">
              <a:schemeClr val="dk1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chemeClr val="bg2">
              <a:lumMod val="90000"/>
              <a:lumOff val="10000"/>
            </a:schemeClr>
          </a:solidFill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HIPERANDROGENIZAM I OHK</a:t>
          </a:r>
          <a:endParaRPr lang="hr-HR" sz="3600" kern="1200" dirty="0">
            <a:solidFill>
              <a:schemeClr val="accent4">
                <a:lumMod val="40000"/>
                <a:lumOff val="60000"/>
              </a:schemeClr>
            </a:solidFill>
          </a:endParaRPr>
        </a:p>
      </dsp:txBody>
      <dsp:txXfrm>
        <a:off x="49771" y="121775"/>
        <a:ext cx="8037362" cy="92002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1F8A4-329B-4A96-A883-FA0099EBA3F8}">
      <dsp:nvSpPr>
        <dsp:cNvPr id="0" name=""/>
        <dsp:cNvSpPr/>
      </dsp:nvSpPr>
      <dsp:spPr>
        <a:xfrm>
          <a:off x="162858" y="422466"/>
          <a:ext cx="3858391" cy="1205747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693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smtClean="0"/>
            <a:t> ↓ lučenje androgena iz jajnika</a:t>
          </a:r>
          <a:endParaRPr lang="hr-HR" sz="1800" kern="1200" dirty="0"/>
        </a:p>
      </dsp:txBody>
      <dsp:txXfrm>
        <a:off x="162858" y="422466"/>
        <a:ext cx="3858391" cy="1205747"/>
      </dsp:txXfrm>
    </dsp:sp>
    <dsp:sp modelId="{4DA5D349-CD7A-4AB6-82DB-493033A2D63A}">
      <dsp:nvSpPr>
        <dsp:cNvPr id="0" name=""/>
        <dsp:cNvSpPr/>
      </dsp:nvSpPr>
      <dsp:spPr>
        <a:xfrm>
          <a:off x="2092" y="248302"/>
          <a:ext cx="844023" cy="1266034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BCFF7C-05F1-41C4-9C69-367B791B2290}">
      <dsp:nvSpPr>
        <dsp:cNvPr id="0" name=""/>
        <dsp:cNvSpPr/>
      </dsp:nvSpPr>
      <dsp:spPr>
        <a:xfrm>
          <a:off x="4420436" y="422466"/>
          <a:ext cx="3858391" cy="1205747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693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↑ SHBG, smanjena količina slobodnih androgena</a:t>
          </a:r>
          <a:endParaRPr lang="hr-HR" sz="1800" kern="1200" dirty="0"/>
        </a:p>
      </dsp:txBody>
      <dsp:txXfrm>
        <a:off x="4420436" y="422466"/>
        <a:ext cx="3858391" cy="1205747"/>
      </dsp:txXfrm>
    </dsp:sp>
    <dsp:sp modelId="{FD62B979-7C7F-44CE-9781-D4596BE5F152}">
      <dsp:nvSpPr>
        <dsp:cNvPr id="0" name=""/>
        <dsp:cNvSpPr/>
      </dsp:nvSpPr>
      <dsp:spPr>
        <a:xfrm>
          <a:off x="4259670" y="248302"/>
          <a:ext cx="844023" cy="1266034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691BFF-2980-41D7-B7BF-23B8ECC0936E}">
      <dsp:nvSpPr>
        <dsp:cNvPr id="0" name=""/>
        <dsp:cNvSpPr/>
      </dsp:nvSpPr>
      <dsp:spPr>
        <a:xfrm>
          <a:off x="162858" y="1940368"/>
          <a:ext cx="3858391" cy="1205747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693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 ↓ normalizacija volumena jajnika</a:t>
          </a:r>
          <a:endParaRPr lang="hr-HR" sz="1800" kern="1200" dirty="0"/>
        </a:p>
      </dsp:txBody>
      <dsp:txXfrm>
        <a:off x="162858" y="1940368"/>
        <a:ext cx="3858391" cy="1205747"/>
      </dsp:txXfrm>
    </dsp:sp>
    <dsp:sp modelId="{491061B6-42BA-4A98-9801-9732475F4CDD}">
      <dsp:nvSpPr>
        <dsp:cNvPr id="0" name=""/>
        <dsp:cNvSpPr/>
      </dsp:nvSpPr>
      <dsp:spPr>
        <a:xfrm>
          <a:off x="2092" y="1766204"/>
          <a:ext cx="844023" cy="1266034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296C6-4B90-40CE-B4FC-03CF50BB2CF0}">
      <dsp:nvSpPr>
        <dsp:cNvPr id="0" name=""/>
        <dsp:cNvSpPr/>
      </dsp:nvSpPr>
      <dsp:spPr>
        <a:xfrm>
          <a:off x="4420436" y="1940368"/>
          <a:ext cx="3858391" cy="1205747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693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regulacija menstruacijskog ciklusa</a:t>
          </a:r>
          <a:endParaRPr lang="hr-HR" sz="1800" kern="1200" dirty="0"/>
        </a:p>
      </dsp:txBody>
      <dsp:txXfrm>
        <a:off x="4420436" y="1940368"/>
        <a:ext cx="3858391" cy="1205747"/>
      </dsp:txXfrm>
    </dsp:sp>
    <dsp:sp modelId="{37081C04-235C-45BC-9C11-BF6CA02F1D82}">
      <dsp:nvSpPr>
        <dsp:cNvPr id="0" name=""/>
        <dsp:cNvSpPr/>
      </dsp:nvSpPr>
      <dsp:spPr>
        <a:xfrm>
          <a:off x="4259670" y="1766204"/>
          <a:ext cx="844023" cy="1266034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3966D-E5F0-484E-BDB1-0EB8F1251458}">
      <dsp:nvSpPr>
        <dsp:cNvPr id="0" name=""/>
        <dsp:cNvSpPr/>
      </dsp:nvSpPr>
      <dsp:spPr>
        <a:xfrm>
          <a:off x="383698" y="3458269"/>
          <a:ext cx="7513522" cy="1205747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693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err="1" smtClean="0"/>
            <a:t>ciproteron</a:t>
          </a:r>
          <a:r>
            <a:rPr lang="hr-HR" sz="1800" b="1" kern="1200" dirty="0" smtClean="0"/>
            <a:t> acetat</a:t>
          </a:r>
          <a:r>
            <a:rPr lang="hr-HR" sz="1800" kern="1200" dirty="0" smtClean="0"/>
            <a:t>, </a:t>
          </a:r>
          <a:r>
            <a:rPr lang="hr-HR" sz="1800" kern="1200" dirty="0" err="1" smtClean="0"/>
            <a:t>dienogest</a:t>
          </a:r>
          <a:r>
            <a:rPr lang="hr-HR" sz="1800" kern="1200" dirty="0" smtClean="0"/>
            <a:t>, </a:t>
          </a:r>
          <a:r>
            <a:rPr lang="hr-HR" sz="1800" kern="1200" dirty="0" err="1" smtClean="0"/>
            <a:t>drospirenon</a:t>
          </a:r>
          <a:r>
            <a:rPr lang="hr-HR" sz="1800" kern="1200" dirty="0" smtClean="0"/>
            <a:t> i </a:t>
          </a:r>
          <a:r>
            <a:rPr lang="hr-HR" sz="1800" kern="1200" dirty="0" err="1" smtClean="0"/>
            <a:t>klormadinon</a:t>
          </a:r>
          <a:r>
            <a:rPr lang="hr-HR" sz="1800" kern="1200" dirty="0" smtClean="0"/>
            <a:t> acetate           blokiraju androgene receptore – inhibiraju djelovanje cirkulirajućih androgena</a:t>
          </a:r>
          <a:endParaRPr lang="hr-HR" sz="1800" kern="1200" dirty="0"/>
        </a:p>
      </dsp:txBody>
      <dsp:txXfrm>
        <a:off x="383698" y="3458269"/>
        <a:ext cx="7513522" cy="1205747"/>
      </dsp:txXfrm>
    </dsp:sp>
    <dsp:sp modelId="{EB499090-59FB-40BD-9677-B6799E98AB08}">
      <dsp:nvSpPr>
        <dsp:cNvPr id="0" name=""/>
        <dsp:cNvSpPr/>
      </dsp:nvSpPr>
      <dsp:spPr>
        <a:xfrm>
          <a:off x="310181" y="3340065"/>
          <a:ext cx="844023" cy="1266034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7E0B1-66DC-4D7A-9C1C-6497335188A3}">
      <dsp:nvSpPr>
        <dsp:cNvPr id="0" name=""/>
        <dsp:cNvSpPr/>
      </dsp:nvSpPr>
      <dsp:spPr>
        <a:xfrm>
          <a:off x="0" y="0"/>
          <a:ext cx="8136904" cy="1582628"/>
        </a:xfrm>
        <a:prstGeom prst="roundRect">
          <a:avLst/>
        </a:prstGeom>
        <a:gradFill rotWithShape="1">
          <a:gsLst>
            <a:gs pos="0">
              <a:schemeClr val="dk1">
                <a:shade val="85000"/>
              </a:schemeClr>
            </a:gs>
            <a:gs pos="100000">
              <a:schemeClr val="dk1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chemeClr val="bg2">
              <a:lumMod val="90000"/>
              <a:lumOff val="10000"/>
            </a:schemeClr>
          </a:solidFill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PREDMENSTRUALNI SINDROM (PMS) I </a:t>
          </a:r>
          <a:r>
            <a:rPr lang="hr-HR" sz="3600" kern="120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PREDMENSTRUALNI </a:t>
          </a:r>
          <a:r>
            <a:rPr lang="hr-HR" sz="3600" kern="120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DISFORIČNI </a:t>
          </a:r>
          <a:r>
            <a:rPr lang="hr-HR" sz="3600" kern="12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POREMEĆAJ (PMDD)</a:t>
          </a:r>
          <a:endParaRPr lang="hr-HR" sz="3600" kern="1200" dirty="0">
            <a:solidFill>
              <a:schemeClr val="accent4">
                <a:lumMod val="40000"/>
                <a:lumOff val="60000"/>
              </a:schemeClr>
            </a:solidFill>
          </a:endParaRPr>
        </a:p>
      </dsp:txBody>
      <dsp:txXfrm>
        <a:off x="77258" y="77258"/>
        <a:ext cx="7982388" cy="142811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38A50-162D-4434-8105-6EFB9400A5F5}">
      <dsp:nvSpPr>
        <dsp:cNvPr id="0" name=""/>
        <dsp:cNvSpPr/>
      </dsp:nvSpPr>
      <dsp:spPr>
        <a:xfrm>
          <a:off x="536854" y="609401"/>
          <a:ext cx="2127446" cy="19479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2E5CD52-838B-4F2A-B594-F8ED882ADDCA}">
      <dsp:nvSpPr>
        <dsp:cNvPr id="0" name=""/>
        <dsp:cNvSpPr/>
      </dsp:nvSpPr>
      <dsp:spPr>
        <a:xfrm>
          <a:off x="122450" y="1901852"/>
          <a:ext cx="3806589" cy="2476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   ciklička pojava simptoma pred menstruaciju</a:t>
          </a:r>
          <a:endParaRPr lang="hr-HR" sz="1000" kern="1200" dirty="0"/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err="1" smtClean="0"/>
            <a:t>depresija</a:t>
          </a:r>
          <a:r>
            <a:rPr lang="pl-PL" sz="1600" kern="1200" dirty="0" smtClean="0"/>
            <a:t>, </a:t>
          </a:r>
          <a:r>
            <a:rPr lang="pl-PL" sz="1600" kern="1200" dirty="0" err="1" smtClean="0"/>
            <a:t>razdražljivost</a:t>
          </a:r>
          <a:r>
            <a:rPr lang="pl-PL" sz="1600" kern="1200" dirty="0" smtClean="0"/>
            <a:t>, </a:t>
          </a:r>
          <a:r>
            <a:rPr lang="pl-PL" sz="1600" kern="1200" dirty="0" err="1" smtClean="0"/>
            <a:t>umor</a:t>
          </a:r>
          <a:r>
            <a:rPr lang="pl-PL" sz="1600" kern="1200" dirty="0" smtClean="0"/>
            <a:t> i </a:t>
          </a:r>
          <a:r>
            <a:rPr lang="pl-PL" sz="1600" kern="1200" dirty="0" err="1" smtClean="0"/>
            <a:t>insomnia</a:t>
          </a:r>
          <a:r>
            <a:rPr lang="pl-PL" sz="1600" kern="1200" dirty="0" smtClean="0"/>
            <a:t> </a:t>
          </a:r>
          <a:endParaRPr lang="hr-HR" sz="1600" kern="1200" dirty="0"/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20-40 % PMS u </a:t>
          </a:r>
          <a:r>
            <a:rPr lang="pl-PL" sz="1600" kern="1200" dirty="0" err="1" smtClean="0"/>
            <a:t>žena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reprodukcijske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dobi</a:t>
          </a:r>
          <a:endParaRPr lang="hr-HR" sz="1600" kern="1200" dirty="0"/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3-8 % PMDD</a:t>
          </a:r>
          <a:endParaRPr lang="hr-HR" sz="1600" kern="1200" dirty="0"/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gotovo nema hormona i minerala čiji poremećaj nije vezan uz PMS-a </a:t>
          </a:r>
          <a:endParaRPr lang="hr-HR" sz="16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800" kern="1200" dirty="0"/>
        </a:p>
      </dsp:txBody>
      <dsp:txXfrm>
        <a:off x="194989" y="1974391"/>
        <a:ext cx="3661511" cy="2331577"/>
      </dsp:txXfrm>
    </dsp:sp>
    <dsp:sp modelId="{3E43CA8E-D838-467C-AD9F-F2A61C33F16A}">
      <dsp:nvSpPr>
        <dsp:cNvPr id="0" name=""/>
        <dsp:cNvSpPr/>
      </dsp:nvSpPr>
      <dsp:spPr>
        <a:xfrm rot="21457782">
          <a:off x="3443040" y="1190923"/>
          <a:ext cx="743185" cy="2975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300" kern="1200"/>
        </a:p>
      </dsp:txBody>
      <dsp:txXfrm>
        <a:off x="3443078" y="1252288"/>
        <a:ext cx="653906" cy="178558"/>
      </dsp:txXfrm>
    </dsp:sp>
    <dsp:sp modelId="{316E40BA-30B6-4C88-B465-5A4265577788}">
      <dsp:nvSpPr>
        <dsp:cNvPr id="0" name=""/>
        <dsp:cNvSpPr/>
      </dsp:nvSpPr>
      <dsp:spPr>
        <a:xfrm>
          <a:off x="4778176" y="320405"/>
          <a:ext cx="1918571" cy="17401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15E6BAB-B0EC-43B6-908E-E53097E2229C}">
      <dsp:nvSpPr>
        <dsp:cNvPr id="0" name=""/>
        <dsp:cNvSpPr/>
      </dsp:nvSpPr>
      <dsp:spPr>
        <a:xfrm>
          <a:off x="4291115" y="1616552"/>
          <a:ext cx="4565868" cy="3096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42050"/>
                <a:satOff val="20199"/>
                <a:lumOff val="13922"/>
                <a:alphaOff val="0"/>
                <a:shade val="85000"/>
              </a:schemeClr>
            </a:gs>
            <a:gs pos="100000">
              <a:schemeClr val="accent3">
                <a:hueOff val="542050"/>
                <a:satOff val="20199"/>
                <a:lumOff val="13922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 </a:t>
          </a:r>
          <a:r>
            <a:rPr lang="hr-HR" sz="1800" b="1" u="sng" kern="1200" dirty="0" smtClean="0"/>
            <a:t>OHK</a:t>
          </a:r>
          <a:endParaRPr lang="hr-HR" sz="1800" b="1" u="sng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err="1" smtClean="0"/>
            <a:t>niskodozirana</a:t>
          </a:r>
          <a:r>
            <a:rPr lang="hr-HR" sz="1600" kern="1200" dirty="0" smtClean="0"/>
            <a:t> s </a:t>
          </a:r>
          <a:r>
            <a:rPr lang="it-IT" sz="1600" kern="1200" dirty="0" err="1" smtClean="0"/>
            <a:t>drospirenon</a:t>
          </a:r>
          <a:endParaRPr lang="hr-HR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err="1" smtClean="0"/>
            <a:t>antimineralokortikoidni</a:t>
          </a:r>
          <a:r>
            <a:rPr lang="hr-HR" sz="1600" kern="1200" dirty="0" smtClean="0"/>
            <a:t> učinak , ↓ nakupljanje vode, porast težine, nadutost</a:t>
          </a:r>
          <a:endParaRPr lang="hr-HR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u 80% žena </a:t>
          </a:r>
          <a:r>
            <a:rPr lang="pl-PL" sz="1600" kern="1200" dirty="0" err="1" smtClean="0"/>
            <a:t>pozitivan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utjecaj</a:t>
          </a:r>
          <a:r>
            <a:rPr lang="pl-PL" sz="1600" kern="1200" dirty="0" smtClean="0"/>
            <a:t> na </a:t>
          </a:r>
          <a:r>
            <a:rPr lang="pl-PL" sz="1600" kern="1200" dirty="0" err="1" smtClean="0"/>
            <a:t>funkciju</a:t>
          </a:r>
          <a:r>
            <a:rPr lang="pl-PL" sz="1600" kern="1200" dirty="0" smtClean="0"/>
            <a:t> mozga</a:t>
          </a:r>
          <a:endParaRPr lang="hr-HR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6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800" b="1" u="sng" kern="1200" dirty="0" err="1" smtClean="0"/>
            <a:t>Ostala</a:t>
          </a:r>
          <a:r>
            <a:rPr lang="sv-SE" sz="1800" b="1" u="sng" kern="1200" dirty="0" smtClean="0"/>
            <a:t> hormonska </a:t>
          </a:r>
          <a:r>
            <a:rPr lang="sv-SE" sz="1800" b="1" u="sng" kern="1200" dirty="0" err="1" smtClean="0"/>
            <a:t>kontracepcija</a:t>
          </a:r>
          <a:r>
            <a:rPr lang="sv-SE" sz="1800" b="1" u="sng" kern="1200" dirty="0" smtClean="0"/>
            <a:t> i </a:t>
          </a:r>
          <a:r>
            <a:rPr lang="sv-SE" sz="1800" b="1" u="sng" kern="1200" dirty="0" err="1" smtClean="0"/>
            <a:t>gestageni</a:t>
          </a:r>
          <a:endParaRPr lang="hr-HR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kontracepcijski </a:t>
          </a:r>
          <a:r>
            <a:rPr lang="hr-HR" sz="1600" kern="1200" dirty="0" err="1" smtClean="0"/>
            <a:t>naljepci</a:t>
          </a:r>
          <a:r>
            <a:rPr lang="hr-HR" sz="1600" kern="1200" dirty="0" smtClean="0"/>
            <a:t> ( 3. i 4. generacija)</a:t>
          </a:r>
          <a:endParaRPr lang="hr-HR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smtClean="0"/>
            <a:t>mikronizirani progesteron</a:t>
          </a:r>
          <a:endParaRPr lang="hr-HR" sz="1600" kern="1200" dirty="0"/>
        </a:p>
      </dsp:txBody>
      <dsp:txXfrm>
        <a:off x="4381819" y="1707256"/>
        <a:ext cx="4384460" cy="2915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49018-977E-4EEC-888B-6C4F0D3265C4}">
      <dsp:nvSpPr>
        <dsp:cNvPr id="0" name=""/>
        <dsp:cNvSpPr/>
      </dsp:nvSpPr>
      <dsp:spPr>
        <a:xfrm>
          <a:off x="537" y="589786"/>
          <a:ext cx="2647422" cy="2884426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  <a:sp3d extrusionH="28000" prstMaterial="matte"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200" kern="1200" dirty="0"/>
        </a:p>
      </dsp:txBody>
      <dsp:txXfrm rot="16200000">
        <a:off x="-917335" y="1507659"/>
        <a:ext cx="2365229" cy="529484"/>
      </dsp:txXfrm>
    </dsp:sp>
    <dsp:sp modelId="{BE1C0D64-3051-4423-BB5F-FC565EFFB2C4}">
      <dsp:nvSpPr>
        <dsp:cNvPr id="0" name=""/>
        <dsp:cNvSpPr/>
      </dsp:nvSpPr>
      <dsp:spPr>
        <a:xfrm>
          <a:off x="512351" y="589786"/>
          <a:ext cx="1972330" cy="2884426"/>
        </a:xfrm>
        <a:prstGeom prst="rect">
          <a:avLst/>
        </a:prstGeom>
        <a:noFill/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  <a:sp3d extrusionH="28000" prstMaterial="matte"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KOMBINIRANA HORMONSKA KONTRACEPCIJA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oralna 20-30 </a:t>
          </a:r>
          <a:r>
            <a:rPr lang="el-GR" sz="1600" kern="1200" dirty="0" smtClean="0"/>
            <a:t>μ</a:t>
          </a:r>
          <a:r>
            <a:rPr lang="hr-HR" sz="1600" kern="1200" dirty="0" smtClean="0"/>
            <a:t>g EE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vaginalni prsten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err="1" smtClean="0"/>
            <a:t>naljepak</a:t>
          </a:r>
          <a:endParaRPr lang="hr-HR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 dirty="0" smtClean="0"/>
        </a:p>
      </dsp:txBody>
      <dsp:txXfrm>
        <a:off x="512351" y="589786"/>
        <a:ext cx="1972330" cy="2884426"/>
      </dsp:txXfrm>
    </dsp:sp>
    <dsp:sp modelId="{67C9CA28-0CC2-4D55-ABC6-5E6FF5FF0A47}">
      <dsp:nvSpPr>
        <dsp:cNvPr id="0" name=""/>
        <dsp:cNvSpPr/>
      </dsp:nvSpPr>
      <dsp:spPr>
        <a:xfrm>
          <a:off x="2732089" y="589786"/>
          <a:ext cx="2556419" cy="2884426"/>
        </a:xfrm>
        <a:prstGeom prst="roundRect">
          <a:avLst>
            <a:gd name="adj" fmla="val 5000"/>
          </a:avLst>
        </a:prstGeom>
        <a:solidFill>
          <a:schemeClr val="accent3">
            <a:hueOff val="271025"/>
            <a:satOff val="10100"/>
            <a:lumOff val="6961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  <a:sp3d extrusionH="28000" prstMaterial="matte"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 dirty="0"/>
        </a:p>
      </dsp:txBody>
      <dsp:txXfrm rot="16200000">
        <a:off x="1805116" y="1516759"/>
        <a:ext cx="2365229" cy="511283"/>
      </dsp:txXfrm>
    </dsp:sp>
    <dsp:sp modelId="{D9AA9A7F-7E80-424D-9D72-DFC51A9D21F5}">
      <dsp:nvSpPr>
        <dsp:cNvPr id="0" name=""/>
        <dsp:cNvSpPr/>
      </dsp:nvSpPr>
      <dsp:spPr>
        <a:xfrm rot="5400000">
          <a:off x="2532207" y="2881680"/>
          <a:ext cx="423800" cy="36055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20A9E-83BB-422F-BA30-1129E8CFEE59}">
      <dsp:nvSpPr>
        <dsp:cNvPr id="0" name=""/>
        <dsp:cNvSpPr/>
      </dsp:nvSpPr>
      <dsp:spPr>
        <a:xfrm>
          <a:off x="3232300" y="589786"/>
          <a:ext cx="1904532" cy="2884426"/>
        </a:xfrm>
        <a:prstGeom prst="rect">
          <a:avLst/>
        </a:prstGeom>
        <a:noFill/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  <a:sp3d extrusionH="28000" prstMaterial="matte"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hr-HR" sz="2000" kern="1200" dirty="0" smtClean="0"/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GESTAGENSKA KONTRACEPCIJA</a:t>
          </a:r>
          <a:endParaRPr lang="hr-HR" sz="20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implantati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injekcije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mini pilule</a:t>
          </a:r>
          <a:endParaRPr lang="hr-HR" sz="16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 dirty="0"/>
        </a:p>
      </dsp:txBody>
      <dsp:txXfrm>
        <a:off x="3232300" y="589786"/>
        <a:ext cx="1904532" cy="2884426"/>
      </dsp:txXfrm>
    </dsp:sp>
    <dsp:sp modelId="{1E2C4AFE-DD1F-4994-9BBB-062AD691457F}">
      <dsp:nvSpPr>
        <dsp:cNvPr id="0" name=""/>
        <dsp:cNvSpPr/>
      </dsp:nvSpPr>
      <dsp:spPr>
        <a:xfrm>
          <a:off x="5318001" y="588892"/>
          <a:ext cx="2403688" cy="2884426"/>
        </a:xfrm>
        <a:prstGeom prst="roundRect">
          <a:avLst>
            <a:gd name="adj" fmla="val 5000"/>
          </a:avLst>
        </a:prstGeom>
        <a:solidFill>
          <a:schemeClr val="accent3">
            <a:hueOff val="542050"/>
            <a:satOff val="20199"/>
            <a:lumOff val="13922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  <a:sp3d extrusionH="28000" prstMaterial="matte"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 dirty="0"/>
        </a:p>
      </dsp:txBody>
      <dsp:txXfrm rot="16200000">
        <a:off x="4375755" y="1531138"/>
        <a:ext cx="2365229" cy="480737"/>
      </dsp:txXfrm>
    </dsp:sp>
    <dsp:sp modelId="{77428852-2C60-433C-86B9-26D6983B0FF5}">
      <dsp:nvSpPr>
        <dsp:cNvPr id="0" name=""/>
        <dsp:cNvSpPr/>
      </dsp:nvSpPr>
      <dsp:spPr>
        <a:xfrm rot="5400000">
          <a:off x="5172755" y="2881680"/>
          <a:ext cx="423800" cy="36055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42050"/>
              <a:satOff val="20199"/>
              <a:lumOff val="13922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45968-72E8-46BC-8D98-06C8BEA44C44}">
      <dsp:nvSpPr>
        <dsp:cNvPr id="0" name=""/>
        <dsp:cNvSpPr/>
      </dsp:nvSpPr>
      <dsp:spPr>
        <a:xfrm>
          <a:off x="5798739" y="588892"/>
          <a:ext cx="1790748" cy="2884426"/>
        </a:xfrm>
        <a:prstGeom prst="rect">
          <a:avLst/>
        </a:prstGeom>
        <a:noFill/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  <a:sp3d extrusionH="28000" prstMaterial="matte"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INTRAUTERINA KONTRACEPCIJA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IUD </a:t>
          </a:r>
          <a:r>
            <a:rPr lang="hr-HR" sz="1600" kern="1200" dirty="0" err="1" smtClean="0"/>
            <a:t>levonogestrel</a:t>
          </a:r>
          <a:endParaRPr lang="hr-HR" sz="1600" kern="1200" dirty="0"/>
        </a:p>
      </dsp:txBody>
      <dsp:txXfrm>
        <a:off x="5798739" y="588892"/>
        <a:ext cx="1790748" cy="288442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7E0B1-66DC-4D7A-9C1C-6497335188A3}">
      <dsp:nvSpPr>
        <dsp:cNvPr id="0" name=""/>
        <dsp:cNvSpPr/>
      </dsp:nvSpPr>
      <dsp:spPr>
        <a:xfrm>
          <a:off x="0" y="72004"/>
          <a:ext cx="8136904" cy="1019568"/>
        </a:xfrm>
        <a:prstGeom prst="roundRect">
          <a:avLst/>
        </a:prstGeom>
        <a:gradFill rotWithShape="1">
          <a:gsLst>
            <a:gs pos="0">
              <a:schemeClr val="dk1">
                <a:shade val="85000"/>
              </a:schemeClr>
            </a:gs>
            <a:gs pos="100000">
              <a:schemeClr val="dk1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chemeClr val="bg2">
              <a:lumMod val="90000"/>
              <a:lumOff val="10000"/>
            </a:schemeClr>
          </a:solidFill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CISTE JAJNIKA</a:t>
          </a:r>
          <a:endParaRPr lang="hr-HR" sz="3600" kern="1200" dirty="0">
            <a:solidFill>
              <a:schemeClr val="accent4">
                <a:lumMod val="40000"/>
                <a:lumOff val="60000"/>
              </a:schemeClr>
            </a:solidFill>
          </a:endParaRPr>
        </a:p>
      </dsp:txBody>
      <dsp:txXfrm>
        <a:off x="49771" y="121775"/>
        <a:ext cx="8037362" cy="92002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A3973-5A1D-4640-95FC-BDBF87066F75}">
      <dsp:nvSpPr>
        <dsp:cNvPr id="0" name=""/>
        <dsp:cNvSpPr/>
      </dsp:nvSpPr>
      <dsp:spPr>
        <a:xfrm>
          <a:off x="0" y="252699"/>
          <a:ext cx="6096000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FAFDE-1E2F-4F68-B937-9CD9E0A1A450}">
      <dsp:nvSpPr>
        <dsp:cNvPr id="0" name=""/>
        <dsp:cNvSpPr/>
      </dsp:nvSpPr>
      <dsp:spPr>
        <a:xfrm>
          <a:off x="304800" y="31299"/>
          <a:ext cx="4464003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2 - 5 %</a:t>
          </a:r>
          <a:r>
            <a:rPr lang="hr-HR" sz="1600" kern="1200" baseline="-6000" dirty="0" smtClean="0"/>
            <a:t>0</a:t>
          </a:r>
          <a:r>
            <a:rPr lang="hr-HR" sz="1600" kern="1200" dirty="0" smtClean="0"/>
            <a:t> - učestalost hospitalizacija</a:t>
          </a:r>
          <a:endParaRPr lang="hr-HR" sz="1600" kern="1200" dirty="0"/>
        </a:p>
      </dsp:txBody>
      <dsp:txXfrm>
        <a:off x="326416" y="52915"/>
        <a:ext cx="4420771" cy="399568"/>
      </dsp:txXfrm>
    </dsp:sp>
    <dsp:sp modelId="{978E3C41-C0F6-46DF-B1B7-D0CBE23A3B32}">
      <dsp:nvSpPr>
        <dsp:cNvPr id="0" name=""/>
        <dsp:cNvSpPr/>
      </dsp:nvSpPr>
      <dsp:spPr>
        <a:xfrm>
          <a:off x="0" y="933100"/>
          <a:ext cx="6096000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1DDB99-4EB1-412B-AB27-2CFCE961C637}">
      <dsp:nvSpPr>
        <dsp:cNvPr id="0" name=""/>
        <dsp:cNvSpPr/>
      </dsp:nvSpPr>
      <dsp:spPr>
        <a:xfrm>
          <a:off x="304800" y="711699"/>
          <a:ext cx="4464003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OHK inhibira ovulaciju</a:t>
          </a:r>
          <a:endParaRPr lang="hr-HR" sz="1600" kern="1200" dirty="0"/>
        </a:p>
      </dsp:txBody>
      <dsp:txXfrm>
        <a:off x="326416" y="733315"/>
        <a:ext cx="4420771" cy="399568"/>
      </dsp:txXfrm>
    </dsp:sp>
    <dsp:sp modelId="{8E822041-BEE6-4291-B333-A01F211CAD95}">
      <dsp:nvSpPr>
        <dsp:cNvPr id="0" name=""/>
        <dsp:cNvSpPr/>
      </dsp:nvSpPr>
      <dsp:spPr>
        <a:xfrm>
          <a:off x="0" y="1613500"/>
          <a:ext cx="6096000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0C7A3-12BC-42AE-9123-1D58655FE9DE}">
      <dsp:nvSpPr>
        <dsp:cNvPr id="0" name=""/>
        <dsp:cNvSpPr/>
      </dsp:nvSpPr>
      <dsp:spPr>
        <a:xfrm>
          <a:off x="304800" y="1392100"/>
          <a:ext cx="4464003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efekt na </a:t>
          </a:r>
          <a:r>
            <a:rPr lang="pl-PL" sz="1600" kern="1200" dirty="0" err="1" smtClean="0"/>
            <a:t>liječenje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postojeće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ciste</a:t>
          </a:r>
          <a:r>
            <a:rPr lang="pl-PL" sz="1600" kern="1200" dirty="0" smtClean="0"/>
            <a:t> je </a:t>
          </a:r>
          <a:r>
            <a:rPr lang="pl-PL" sz="1600" kern="1200" dirty="0" err="1" smtClean="0"/>
            <a:t>zanemariv</a:t>
          </a:r>
          <a:endParaRPr lang="hr-HR" sz="1600" kern="1200" dirty="0"/>
        </a:p>
      </dsp:txBody>
      <dsp:txXfrm>
        <a:off x="326416" y="1413716"/>
        <a:ext cx="4420771" cy="399568"/>
      </dsp:txXfrm>
    </dsp:sp>
    <dsp:sp modelId="{7C6F53E3-92AE-4371-B303-6A4528A2BA90}">
      <dsp:nvSpPr>
        <dsp:cNvPr id="0" name=""/>
        <dsp:cNvSpPr/>
      </dsp:nvSpPr>
      <dsp:spPr>
        <a:xfrm>
          <a:off x="0" y="2293900"/>
          <a:ext cx="6096000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A9F20C-5D92-419B-8335-081C070132B5}">
      <dsp:nvSpPr>
        <dsp:cNvPr id="0" name=""/>
        <dsp:cNvSpPr/>
      </dsp:nvSpPr>
      <dsp:spPr>
        <a:xfrm>
          <a:off x="304800" y="2072500"/>
          <a:ext cx="4464003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ubrzavaju nestanak cista nastalih indukcijom ovulacije</a:t>
          </a:r>
          <a:endParaRPr lang="hr-HR" sz="1600" kern="1200" dirty="0"/>
        </a:p>
      </dsp:txBody>
      <dsp:txXfrm>
        <a:off x="326416" y="2094116"/>
        <a:ext cx="4420771" cy="399568"/>
      </dsp:txXfrm>
    </dsp:sp>
    <dsp:sp modelId="{CF9E1008-57F0-4CF1-82F7-D51E65AFCC92}">
      <dsp:nvSpPr>
        <dsp:cNvPr id="0" name=""/>
        <dsp:cNvSpPr/>
      </dsp:nvSpPr>
      <dsp:spPr>
        <a:xfrm>
          <a:off x="0" y="2974300"/>
          <a:ext cx="6096000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00977-9F2F-4C6B-9551-00D99E7D895F}">
      <dsp:nvSpPr>
        <dsp:cNvPr id="0" name=""/>
        <dsp:cNvSpPr/>
      </dsp:nvSpPr>
      <dsp:spPr>
        <a:xfrm>
          <a:off x="304800" y="2752900"/>
          <a:ext cx="4464003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↓ rizik za </a:t>
          </a:r>
          <a:r>
            <a:rPr lang="hr-HR" sz="1600" kern="1200" dirty="0" err="1" smtClean="0"/>
            <a:t>luteinske</a:t>
          </a:r>
          <a:r>
            <a:rPr lang="hr-HR" sz="1600" kern="1200" dirty="0" smtClean="0"/>
            <a:t> i </a:t>
          </a:r>
          <a:r>
            <a:rPr lang="hr-HR" sz="1600" kern="1200" dirty="0" err="1" smtClean="0"/>
            <a:t>folikularne</a:t>
          </a:r>
          <a:r>
            <a:rPr lang="hr-HR" sz="1600" kern="1200" dirty="0" smtClean="0"/>
            <a:t> ciste </a:t>
          </a:r>
          <a:endParaRPr lang="hr-HR" sz="1600" kern="1200" dirty="0"/>
        </a:p>
      </dsp:txBody>
      <dsp:txXfrm>
        <a:off x="326416" y="2774516"/>
        <a:ext cx="4420771" cy="399568"/>
      </dsp:txXfrm>
    </dsp:sp>
    <dsp:sp modelId="{CC4C5BA3-935C-4937-9B67-064DB3D1F1CB}">
      <dsp:nvSpPr>
        <dsp:cNvPr id="0" name=""/>
        <dsp:cNvSpPr/>
      </dsp:nvSpPr>
      <dsp:spPr>
        <a:xfrm>
          <a:off x="0" y="3654700"/>
          <a:ext cx="6096000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F3B88D-72A2-4EDE-BA59-9F272D740C60}">
      <dsp:nvSpPr>
        <dsp:cNvPr id="0" name=""/>
        <dsp:cNvSpPr/>
      </dsp:nvSpPr>
      <dsp:spPr>
        <a:xfrm>
          <a:off x="304800" y="3433300"/>
          <a:ext cx="4464003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30 μ</a:t>
          </a:r>
          <a:r>
            <a:rPr lang="hr-HR" sz="1600" kern="1200" dirty="0" smtClean="0"/>
            <a:t>g EE –</a:t>
          </a:r>
          <a:r>
            <a:rPr lang="hr-HR" sz="1600" kern="1200" dirty="0" err="1" smtClean="0"/>
            <a:t>protektivni</a:t>
          </a:r>
          <a:r>
            <a:rPr lang="hr-HR" sz="1600" kern="1200" dirty="0" smtClean="0"/>
            <a:t> učinak 32%</a:t>
          </a:r>
          <a:endParaRPr lang="hr-HR" sz="1600" kern="1200" dirty="0"/>
        </a:p>
      </dsp:txBody>
      <dsp:txXfrm>
        <a:off x="326416" y="3454916"/>
        <a:ext cx="4420771" cy="39956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7E0B1-66DC-4D7A-9C1C-6497335188A3}">
      <dsp:nvSpPr>
        <dsp:cNvPr id="0" name=""/>
        <dsp:cNvSpPr/>
      </dsp:nvSpPr>
      <dsp:spPr>
        <a:xfrm>
          <a:off x="0" y="0"/>
          <a:ext cx="8136904" cy="935783"/>
        </a:xfrm>
        <a:prstGeom prst="roundRect">
          <a:avLst/>
        </a:prstGeom>
        <a:gradFill rotWithShape="1">
          <a:gsLst>
            <a:gs pos="0">
              <a:schemeClr val="dk1">
                <a:shade val="85000"/>
              </a:schemeClr>
            </a:gs>
            <a:gs pos="100000">
              <a:schemeClr val="dk1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chemeClr val="bg2">
              <a:lumMod val="90000"/>
              <a:lumOff val="10000"/>
            </a:schemeClr>
          </a:solidFill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ENDOMETRIOZA </a:t>
          </a:r>
          <a:endParaRPr lang="hr-HR" sz="3600" kern="1200" dirty="0">
            <a:solidFill>
              <a:schemeClr val="accent4">
                <a:lumMod val="40000"/>
                <a:lumOff val="60000"/>
              </a:schemeClr>
            </a:solidFill>
          </a:endParaRPr>
        </a:p>
      </dsp:txBody>
      <dsp:txXfrm>
        <a:off x="45681" y="45681"/>
        <a:ext cx="8045542" cy="84442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2AD16-ECE1-4BED-8C58-DD87FCBD0EA4}">
      <dsp:nvSpPr>
        <dsp:cNvPr id="0" name=""/>
        <dsp:cNvSpPr/>
      </dsp:nvSpPr>
      <dsp:spPr>
        <a:xfrm>
          <a:off x="282774" y="144017"/>
          <a:ext cx="3908529" cy="36795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prva linija liječenja -↓bol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↓ umor, iscrpljenost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err="1" smtClean="0"/>
            <a:t>decidualizaciju</a:t>
          </a:r>
          <a:r>
            <a:rPr lang="hr-HR" sz="1600" kern="1200" dirty="0" smtClean="0"/>
            <a:t>, atrofiju i ↓ upalu </a:t>
          </a:r>
          <a:r>
            <a:rPr lang="hr-HR" sz="1600" kern="1200" dirty="0" err="1" smtClean="0"/>
            <a:t>ektopičnog</a:t>
          </a:r>
          <a:r>
            <a:rPr lang="hr-HR" sz="1600" kern="1200" dirty="0" smtClean="0"/>
            <a:t> endometrija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↑ kvalitetu života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/>
            <a:t>15-30 μ</a:t>
          </a:r>
          <a:r>
            <a:rPr lang="hr-HR" sz="1600" kern="1200" dirty="0" smtClean="0"/>
            <a:t>g </a:t>
          </a:r>
          <a:r>
            <a:rPr lang="hr-HR" sz="1600" kern="1200" dirty="0" err="1" smtClean="0"/>
            <a:t>etinil</a:t>
          </a:r>
          <a:r>
            <a:rPr lang="hr-HR" sz="1600" kern="1200" dirty="0" smtClean="0"/>
            <a:t> </a:t>
          </a:r>
          <a:r>
            <a:rPr lang="hr-HR" sz="1600" kern="1200" dirty="0" err="1" smtClean="0"/>
            <a:t>estradiola</a:t>
          </a:r>
          <a:r>
            <a:rPr lang="hr-HR" sz="1600" kern="1200" dirty="0" smtClean="0"/>
            <a:t> ili 2 mg </a:t>
          </a:r>
          <a:r>
            <a:rPr lang="hr-HR" sz="1600" kern="1200" dirty="0" err="1" smtClean="0"/>
            <a:t>estradiol</a:t>
          </a:r>
          <a:r>
            <a:rPr lang="hr-HR" sz="1600" kern="1200" dirty="0" smtClean="0"/>
            <a:t> </a:t>
          </a:r>
          <a:r>
            <a:rPr lang="hr-HR" sz="1600" kern="1200" dirty="0" err="1" smtClean="0"/>
            <a:t>valerata</a:t>
          </a:r>
          <a:r>
            <a:rPr lang="hr-HR" sz="1600" kern="1200" dirty="0" smtClean="0"/>
            <a:t> uz </a:t>
          </a:r>
          <a:r>
            <a:rPr lang="hr-HR" sz="1600" kern="1200" dirty="0" err="1" smtClean="0"/>
            <a:t>drospirenon</a:t>
          </a:r>
          <a:r>
            <a:rPr lang="hr-HR" sz="1600" kern="1200" dirty="0" smtClean="0"/>
            <a:t>, </a:t>
          </a:r>
          <a:r>
            <a:rPr lang="hr-HR" sz="1600" kern="1200" dirty="0" err="1" smtClean="0"/>
            <a:t>gestoden</a:t>
          </a:r>
          <a:r>
            <a:rPr lang="hr-HR" sz="1600" kern="1200" dirty="0" smtClean="0"/>
            <a:t>, </a:t>
          </a:r>
          <a:r>
            <a:rPr lang="hr-HR" sz="1600" kern="1200" dirty="0" err="1" smtClean="0"/>
            <a:t>desogestrel</a:t>
          </a:r>
          <a:r>
            <a:rPr lang="hr-HR" sz="1600" kern="1200" dirty="0" smtClean="0"/>
            <a:t> i </a:t>
          </a:r>
          <a:r>
            <a:rPr lang="hr-HR" sz="1600" kern="1200" dirty="0" err="1" smtClean="0"/>
            <a:t>dienogest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kontinuirano - ↓ retrogradno otjecanje krvi</a:t>
          </a:r>
          <a:endParaRPr lang="hr-HR" sz="1600" kern="1200" dirty="0"/>
        </a:p>
      </dsp:txBody>
      <dsp:txXfrm>
        <a:off x="367451" y="228694"/>
        <a:ext cx="3739175" cy="2721746"/>
      </dsp:txXfrm>
    </dsp:sp>
    <dsp:sp modelId="{07E7C38D-F5BD-4B15-A047-64679C95020D}">
      <dsp:nvSpPr>
        <dsp:cNvPr id="0" name=""/>
        <dsp:cNvSpPr/>
      </dsp:nvSpPr>
      <dsp:spPr>
        <a:xfrm rot="986529">
          <a:off x="2039729" y="1640249"/>
          <a:ext cx="4751156" cy="3937280"/>
        </a:xfrm>
        <a:prstGeom prst="leftCircularArrow">
          <a:avLst>
            <a:gd name="adj1" fmla="val 2362"/>
            <a:gd name="adj2" fmla="val 285345"/>
            <a:gd name="adj3" fmla="val 2025357"/>
            <a:gd name="adj4" fmla="val 8988990"/>
            <a:gd name="adj5" fmla="val 275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55B89-BF60-45D1-ACB9-C2E80F3383B9}">
      <dsp:nvSpPr>
        <dsp:cNvPr id="0" name=""/>
        <dsp:cNvSpPr/>
      </dsp:nvSpPr>
      <dsp:spPr>
        <a:xfrm>
          <a:off x="1238114" y="3744416"/>
          <a:ext cx="2928000" cy="11643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/>
            <a:t>OHK</a:t>
          </a:r>
          <a:endParaRPr lang="hr-HR" sz="2000" b="1" kern="1200" dirty="0"/>
        </a:p>
      </dsp:txBody>
      <dsp:txXfrm>
        <a:off x="1272217" y="3778519"/>
        <a:ext cx="2859794" cy="1096163"/>
      </dsp:txXfrm>
    </dsp:sp>
    <dsp:sp modelId="{08BB11B6-B41F-4A16-98FD-98C0286EC107}">
      <dsp:nvSpPr>
        <dsp:cNvPr id="0" name=""/>
        <dsp:cNvSpPr/>
      </dsp:nvSpPr>
      <dsp:spPr>
        <a:xfrm>
          <a:off x="4622495" y="728521"/>
          <a:ext cx="4083309" cy="43883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err="1" smtClean="0"/>
            <a:t>decidualizacija</a:t>
          </a:r>
          <a:r>
            <a:rPr lang="hr-HR" sz="1600" kern="1200" dirty="0" smtClean="0"/>
            <a:t>, inhibiraju ovulaciju, atrofija endometrija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↓ 80% simptome – dugotrajno, kontinuirano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↑ probojna krvarenja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ORALNO  (</a:t>
          </a:r>
          <a:r>
            <a:rPr lang="fr-FR" sz="1600" kern="1200" dirty="0" err="1" smtClean="0"/>
            <a:t>norethisteron</a:t>
          </a:r>
          <a:r>
            <a:rPr lang="fr-FR" sz="1600" kern="1200" dirty="0" smtClean="0"/>
            <a:t> </a:t>
          </a:r>
          <a:r>
            <a:rPr lang="fr-FR" sz="1600" kern="1200" dirty="0" err="1" smtClean="0"/>
            <a:t>acetat</a:t>
          </a:r>
          <a:r>
            <a:rPr lang="fr-FR" sz="1600" kern="1200" dirty="0" smtClean="0"/>
            <a:t> </a:t>
          </a:r>
          <a:r>
            <a:rPr lang="hr-HR" sz="1600" kern="1200" dirty="0" smtClean="0"/>
            <a:t>- </a:t>
          </a:r>
          <a:r>
            <a:rPr lang="fr-FR" sz="1600" kern="1200" dirty="0" smtClean="0"/>
            <a:t>NETA</a:t>
          </a:r>
          <a:r>
            <a:rPr lang="hr-HR" sz="1600" kern="1200" dirty="0" smtClean="0"/>
            <a:t>, </a:t>
          </a:r>
          <a:r>
            <a:rPr lang="hr-HR" sz="1600" kern="1200" dirty="0" err="1" smtClean="0"/>
            <a:t>cyproteron</a:t>
          </a:r>
          <a:r>
            <a:rPr lang="hr-HR" sz="1600" kern="1200" dirty="0" smtClean="0"/>
            <a:t> acetat - CPA,   </a:t>
          </a:r>
          <a:r>
            <a:rPr lang="hr-HR" sz="1600" kern="1200" dirty="0" err="1" smtClean="0"/>
            <a:t>dydrogesteron</a:t>
          </a:r>
          <a:r>
            <a:rPr lang="hr-HR" sz="1600" kern="1200" dirty="0" smtClean="0"/>
            <a:t>, </a:t>
          </a:r>
          <a:r>
            <a:rPr lang="hr-HR" sz="1600" kern="1200" dirty="0" err="1" smtClean="0"/>
            <a:t>dienogest</a:t>
          </a:r>
          <a:r>
            <a:rPr lang="hr-HR" sz="1600" kern="1200" dirty="0" smtClean="0"/>
            <a:t>)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INTRAMUSKULARNO (ILI SUBKUTANO) </a:t>
          </a:r>
          <a:r>
            <a:rPr lang="hr-HR" sz="1600" kern="1200" dirty="0" err="1" smtClean="0"/>
            <a:t>medroxiprogesteron</a:t>
          </a:r>
          <a:r>
            <a:rPr lang="hr-HR" sz="1600" kern="1200" dirty="0" smtClean="0"/>
            <a:t> acetat -MPA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smtClean="0"/>
            <a:t>INTRAUTERINO (levonorgestrel IUD)</a:t>
          </a:r>
          <a:endParaRPr lang="hr-HR" sz="1600" kern="1200" dirty="0"/>
        </a:p>
      </dsp:txBody>
      <dsp:txXfrm>
        <a:off x="4723483" y="1769865"/>
        <a:ext cx="3881333" cy="3245997"/>
      </dsp:txXfrm>
    </dsp:sp>
    <dsp:sp modelId="{93F5CA91-D216-440F-9199-C28F09D309CA}">
      <dsp:nvSpPr>
        <dsp:cNvPr id="0" name=""/>
        <dsp:cNvSpPr/>
      </dsp:nvSpPr>
      <dsp:spPr>
        <a:xfrm>
          <a:off x="5688624" y="435969"/>
          <a:ext cx="2928000" cy="1164369"/>
        </a:xfrm>
        <a:prstGeom prst="roundRect">
          <a:avLst>
            <a:gd name="adj" fmla="val 10000"/>
          </a:avLst>
        </a:prstGeom>
        <a:solidFill>
          <a:schemeClr val="accent4">
            <a:hueOff val="9413312"/>
            <a:satOff val="-23276"/>
            <a:lumOff val="-12353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GESTAGENI</a:t>
          </a:r>
          <a:endParaRPr lang="hr-HR" sz="2000" kern="1200" dirty="0"/>
        </a:p>
      </dsp:txBody>
      <dsp:txXfrm>
        <a:off x="5722727" y="470072"/>
        <a:ext cx="2859794" cy="1096163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7E0B1-66DC-4D7A-9C1C-6497335188A3}">
      <dsp:nvSpPr>
        <dsp:cNvPr id="0" name=""/>
        <dsp:cNvSpPr/>
      </dsp:nvSpPr>
      <dsp:spPr>
        <a:xfrm>
          <a:off x="0" y="0"/>
          <a:ext cx="8136904" cy="1150952"/>
        </a:xfrm>
        <a:prstGeom prst="roundRect">
          <a:avLst/>
        </a:prstGeom>
        <a:gradFill rotWithShape="1">
          <a:gsLst>
            <a:gs pos="0">
              <a:schemeClr val="dk1">
                <a:shade val="85000"/>
              </a:schemeClr>
            </a:gs>
            <a:gs pos="100000">
              <a:schemeClr val="dk1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chemeClr val="bg2">
              <a:lumMod val="90000"/>
              <a:lumOff val="10000"/>
            </a:schemeClr>
          </a:solidFill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ADENOMIOZA</a:t>
          </a:r>
          <a:endParaRPr lang="hr-HR" sz="3600" kern="1200" dirty="0">
            <a:solidFill>
              <a:schemeClr val="accent4">
                <a:lumMod val="40000"/>
                <a:lumOff val="60000"/>
              </a:schemeClr>
            </a:solidFill>
          </a:endParaRPr>
        </a:p>
      </dsp:txBody>
      <dsp:txXfrm>
        <a:off x="56185" y="56185"/>
        <a:ext cx="8024534" cy="103858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7F0C9-B256-4D0E-BED2-1C04F07DB49B}">
      <dsp:nvSpPr>
        <dsp:cNvPr id="0" name=""/>
        <dsp:cNvSpPr/>
      </dsp:nvSpPr>
      <dsp:spPr>
        <a:xfrm>
          <a:off x="164167" y="1270930"/>
          <a:ext cx="1645216" cy="6912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SIMPTOMI</a:t>
          </a:r>
          <a:endParaRPr lang="hr-HR" sz="1800" kern="1200" dirty="0"/>
        </a:p>
      </dsp:txBody>
      <dsp:txXfrm>
        <a:off x="164167" y="1270930"/>
        <a:ext cx="1645216" cy="460800"/>
      </dsp:txXfrm>
    </dsp:sp>
    <dsp:sp modelId="{473EEE29-CEBA-4C28-B0CD-5FA64D398CD1}">
      <dsp:nvSpPr>
        <dsp:cNvPr id="0" name=""/>
        <dsp:cNvSpPr/>
      </dsp:nvSpPr>
      <dsp:spPr>
        <a:xfrm>
          <a:off x="3189" y="1942455"/>
          <a:ext cx="2641115" cy="184294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nenormalna krvarenja iz maternice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err="1" smtClean="0"/>
            <a:t>dismenoreja</a:t>
          </a:r>
          <a:r>
            <a:rPr lang="hr-HR" sz="1600" kern="1200" dirty="0" smtClean="0"/>
            <a:t> 10-30%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dispareunija 20%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neplodnost</a:t>
          </a:r>
          <a:endParaRPr lang="hr-HR" sz="1600" kern="1200" dirty="0"/>
        </a:p>
      </dsp:txBody>
      <dsp:txXfrm>
        <a:off x="57167" y="1996433"/>
        <a:ext cx="2533159" cy="1734993"/>
      </dsp:txXfrm>
    </dsp:sp>
    <dsp:sp modelId="{D1900E25-D251-4E41-A5E3-C9BD648C143A}">
      <dsp:nvSpPr>
        <dsp:cNvPr id="0" name=""/>
        <dsp:cNvSpPr/>
      </dsp:nvSpPr>
      <dsp:spPr>
        <a:xfrm rot="37319">
          <a:off x="2183256" y="1313816"/>
          <a:ext cx="792706" cy="40961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300" kern="1200"/>
        </a:p>
      </dsp:txBody>
      <dsp:txXfrm>
        <a:off x="2183260" y="1395071"/>
        <a:ext cx="669823" cy="245767"/>
      </dsp:txXfrm>
    </dsp:sp>
    <dsp:sp modelId="{858021A1-5CF9-4E4E-A55E-711F0785452F}">
      <dsp:nvSpPr>
        <dsp:cNvPr id="0" name=""/>
        <dsp:cNvSpPr/>
      </dsp:nvSpPr>
      <dsp:spPr>
        <a:xfrm>
          <a:off x="3304969" y="1306934"/>
          <a:ext cx="1996635" cy="6912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HORMONSKO LIJEČENJE</a:t>
          </a:r>
          <a:endParaRPr lang="hr-HR" sz="1800" kern="1200" dirty="0"/>
        </a:p>
      </dsp:txBody>
      <dsp:txXfrm>
        <a:off x="3304969" y="1306934"/>
        <a:ext cx="1996635" cy="460800"/>
      </dsp:txXfrm>
    </dsp:sp>
    <dsp:sp modelId="{9A9237DC-94CD-4712-A1A4-84E8A72625E0}">
      <dsp:nvSpPr>
        <dsp:cNvPr id="0" name=""/>
        <dsp:cNvSpPr/>
      </dsp:nvSpPr>
      <dsp:spPr>
        <a:xfrm>
          <a:off x="3816416" y="2031989"/>
          <a:ext cx="1645216" cy="169893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err="1" smtClean="0"/>
            <a:t>gestageni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OHK</a:t>
          </a:r>
          <a:endParaRPr lang="hr-HR" sz="1600" kern="1200" dirty="0"/>
        </a:p>
      </dsp:txBody>
      <dsp:txXfrm>
        <a:off x="3864603" y="2080176"/>
        <a:ext cx="1548842" cy="1602560"/>
      </dsp:txXfrm>
    </dsp:sp>
    <dsp:sp modelId="{8E616B03-9018-44F2-9957-8F952FF151EE}">
      <dsp:nvSpPr>
        <dsp:cNvPr id="0" name=""/>
        <dsp:cNvSpPr/>
      </dsp:nvSpPr>
      <dsp:spPr>
        <a:xfrm>
          <a:off x="5507085" y="1332528"/>
          <a:ext cx="435621" cy="40961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300" kern="1200"/>
        </a:p>
      </dsp:txBody>
      <dsp:txXfrm>
        <a:off x="5507085" y="1414450"/>
        <a:ext cx="312738" cy="245767"/>
      </dsp:txXfrm>
    </dsp:sp>
    <dsp:sp modelId="{9ACB6F7B-C95A-46FE-A163-BDC8449A349E}">
      <dsp:nvSpPr>
        <dsp:cNvPr id="0" name=""/>
        <dsp:cNvSpPr/>
      </dsp:nvSpPr>
      <dsp:spPr>
        <a:xfrm>
          <a:off x="6123530" y="1306934"/>
          <a:ext cx="1645216" cy="69120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err="1" smtClean="0"/>
            <a:t>Levonorgestrel</a:t>
          </a:r>
          <a:r>
            <a:rPr lang="hr-HR" sz="1800" kern="1200" dirty="0" smtClean="0"/>
            <a:t> (MIRENA)</a:t>
          </a:r>
          <a:endParaRPr lang="hr-HR" sz="1800" kern="1200" dirty="0"/>
        </a:p>
      </dsp:txBody>
      <dsp:txXfrm>
        <a:off x="6123530" y="1306934"/>
        <a:ext cx="1645216" cy="460800"/>
      </dsp:txXfrm>
    </dsp:sp>
    <dsp:sp modelId="{F56CBED7-89CB-40B7-B795-25E331475052}">
      <dsp:nvSpPr>
        <dsp:cNvPr id="0" name=""/>
        <dsp:cNvSpPr/>
      </dsp:nvSpPr>
      <dsp:spPr>
        <a:xfrm>
          <a:off x="6216484" y="2050467"/>
          <a:ext cx="2133253" cy="169893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primarno djeluje na </a:t>
          </a:r>
          <a:r>
            <a:rPr lang="hr-HR" sz="1600" kern="1200" dirty="0" err="1" smtClean="0"/>
            <a:t>endometrij</a:t>
          </a:r>
          <a:r>
            <a:rPr lang="hr-HR" sz="1600" kern="1200" dirty="0" smtClean="0"/>
            <a:t> i uterus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atrofije epitela i jake </a:t>
          </a:r>
          <a:r>
            <a:rPr lang="hr-HR" sz="1600" kern="1200" dirty="0" err="1" smtClean="0"/>
            <a:t>decidualizacije</a:t>
          </a:r>
          <a:r>
            <a:rPr lang="hr-HR" sz="1600" kern="1200" dirty="0" smtClean="0"/>
            <a:t> </a:t>
          </a:r>
          <a:r>
            <a:rPr lang="hr-HR" sz="1600" kern="1200" dirty="0" err="1" smtClean="0"/>
            <a:t>strome</a:t>
          </a:r>
          <a:r>
            <a:rPr lang="hr-HR" sz="1600" kern="1200" dirty="0" smtClean="0"/>
            <a:t> endometrija</a:t>
          </a:r>
          <a:endParaRPr lang="hr-HR" sz="1600" kern="1200" dirty="0"/>
        </a:p>
      </dsp:txBody>
      <dsp:txXfrm>
        <a:off x="6266244" y="2100227"/>
        <a:ext cx="2033733" cy="159941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7E0B1-66DC-4D7A-9C1C-6497335188A3}">
      <dsp:nvSpPr>
        <dsp:cNvPr id="0" name=""/>
        <dsp:cNvSpPr/>
      </dsp:nvSpPr>
      <dsp:spPr>
        <a:xfrm>
          <a:off x="0" y="0"/>
          <a:ext cx="8136904" cy="1019568"/>
        </a:xfrm>
        <a:prstGeom prst="roundRect">
          <a:avLst/>
        </a:prstGeom>
        <a:gradFill rotWithShape="1">
          <a:gsLst>
            <a:gs pos="0">
              <a:schemeClr val="dk1">
                <a:shade val="85000"/>
              </a:schemeClr>
            </a:gs>
            <a:gs pos="100000">
              <a:schemeClr val="dk1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chemeClr val="bg2">
              <a:lumMod val="90000"/>
              <a:lumOff val="10000"/>
            </a:schemeClr>
          </a:solidFill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MIOMI</a:t>
          </a:r>
          <a:endParaRPr lang="hr-HR" sz="3600" kern="1200" dirty="0">
            <a:solidFill>
              <a:schemeClr val="accent4">
                <a:lumMod val="40000"/>
                <a:lumOff val="60000"/>
              </a:schemeClr>
            </a:solidFill>
          </a:endParaRPr>
        </a:p>
      </dsp:txBody>
      <dsp:txXfrm>
        <a:off x="49771" y="49771"/>
        <a:ext cx="8037362" cy="92002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194BC-1BAB-4BF7-81D7-D15E0A51E6CC}">
      <dsp:nvSpPr>
        <dsp:cNvPr id="0" name=""/>
        <dsp:cNvSpPr/>
      </dsp:nvSpPr>
      <dsp:spPr>
        <a:xfrm>
          <a:off x="3332030" y="0"/>
          <a:ext cx="2537727" cy="253811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44D53F-C35C-4144-96CB-20D4D8B01D33}">
      <dsp:nvSpPr>
        <dsp:cNvPr id="0" name=""/>
        <dsp:cNvSpPr/>
      </dsp:nvSpPr>
      <dsp:spPr>
        <a:xfrm>
          <a:off x="3892951" y="916336"/>
          <a:ext cx="1410166" cy="704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↓ rizika 30% s dužinom OHK &gt;10 god</a:t>
          </a:r>
          <a:endParaRPr lang="hr-HR" sz="1700" kern="1200" dirty="0"/>
        </a:p>
      </dsp:txBody>
      <dsp:txXfrm>
        <a:off x="3892951" y="916336"/>
        <a:ext cx="1410166" cy="704914"/>
      </dsp:txXfrm>
    </dsp:sp>
    <dsp:sp modelId="{9654DCCD-BF48-4304-89D4-B21C2810D440}">
      <dsp:nvSpPr>
        <dsp:cNvPr id="0" name=""/>
        <dsp:cNvSpPr/>
      </dsp:nvSpPr>
      <dsp:spPr>
        <a:xfrm>
          <a:off x="2627185" y="1458334"/>
          <a:ext cx="2537727" cy="253811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4">
                <a:hueOff val="4706656"/>
                <a:satOff val="-11638"/>
                <a:lumOff val="-6177"/>
                <a:alphaOff val="0"/>
                <a:shade val="85000"/>
              </a:schemeClr>
            </a:gs>
            <a:gs pos="100000">
              <a:schemeClr val="accent4">
                <a:hueOff val="4706656"/>
                <a:satOff val="-11638"/>
                <a:lumOff val="-6177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FB4738-9EE6-403F-B79F-0EE36B379F35}">
      <dsp:nvSpPr>
        <dsp:cNvPr id="0" name=""/>
        <dsp:cNvSpPr/>
      </dsp:nvSpPr>
      <dsp:spPr>
        <a:xfrm>
          <a:off x="3096344" y="2320030"/>
          <a:ext cx="1568951" cy="704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stalni korisnici                            ↓ veličine 70%</a:t>
          </a:r>
          <a:endParaRPr lang="hr-HR" sz="1700" kern="1200" dirty="0"/>
        </a:p>
      </dsp:txBody>
      <dsp:txXfrm>
        <a:off x="3096344" y="2320030"/>
        <a:ext cx="1568951" cy="704914"/>
      </dsp:txXfrm>
    </dsp:sp>
    <dsp:sp modelId="{467F188D-C543-446E-8C03-8D7B1C782424}">
      <dsp:nvSpPr>
        <dsp:cNvPr id="0" name=""/>
        <dsp:cNvSpPr/>
      </dsp:nvSpPr>
      <dsp:spPr>
        <a:xfrm>
          <a:off x="3512650" y="3091184"/>
          <a:ext cx="2180301" cy="218117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9413312"/>
                <a:satOff val="-23276"/>
                <a:lumOff val="-12353"/>
                <a:alphaOff val="0"/>
                <a:shade val="85000"/>
              </a:schemeClr>
            </a:gs>
            <a:gs pos="100000">
              <a:schemeClr val="accent4">
                <a:hueOff val="9413312"/>
                <a:satOff val="-23276"/>
                <a:lumOff val="-12353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0D4D2A-1DB4-4979-8E9D-2938C5B50649}">
      <dsp:nvSpPr>
        <dsp:cNvPr id="0" name=""/>
        <dsp:cNvSpPr/>
      </dsp:nvSpPr>
      <dsp:spPr>
        <a:xfrm>
          <a:off x="3896287" y="3851986"/>
          <a:ext cx="1410166" cy="704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↓ </a:t>
          </a:r>
          <a:r>
            <a:rPr lang="nb-NO" sz="1700" kern="1200" dirty="0" smtClean="0"/>
            <a:t>veličine 50%</a:t>
          </a:r>
          <a:r>
            <a:rPr lang="hr-HR" sz="1700" kern="1200" dirty="0" smtClean="0"/>
            <a:t>     </a:t>
          </a:r>
          <a:r>
            <a:rPr lang="nb-NO" sz="1700" kern="1200" dirty="0" smtClean="0"/>
            <a:t> &gt;7 god.</a:t>
          </a:r>
          <a:endParaRPr lang="hr-HR" sz="1700" kern="1200" dirty="0"/>
        </a:p>
      </dsp:txBody>
      <dsp:txXfrm>
        <a:off x="3896287" y="3851986"/>
        <a:ext cx="1410166" cy="70491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7E0B1-66DC-4D7A-9C1C-6497335188A3}">
      <dsp:nvSpPr>
        <dsp:cNvPr id="0" name=""/>
        <dsp:cNvSpPr/>
      </dsp:nvSpPr>
      <dsp:spPr>
        <a:xfrm>
          <a:off x="0" y="0"/>
          <a:ext cx="8136904" cy="1294878"/>
        </a:xfrm>
        <a:prstGeom prst="roundRect">
          <a:avLst/>
        </a:prstGeom>
        <a:gradFill rotWithShape="1">
          <a:gsLst>
            <a:gs pos="0">
              <a:schemeClr val="dk1">
                <a:shade val="85000"/>
              </a:schemeClr>
            </a:gs>
            <a:gs pos="100000">
              <a:schemeClr val="dk1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chemeClr val="bg2">
              <a:lumMod val="90000"/>
              <a:lumOff val="10000"/>
            </a:schemeClr>
          </a:solidFill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600" kern="1200" dirty="0" smtClean="0">
            <a:solidFill>
              <a:schemeClr val="accent4">
                <a:lumMod val="40000"/>
                <a:lumOff val="60000"/>
              </a:schemeClr>
            </a:solidFill>
            <a:effectLst>
              <a:innerShdw blurRad="63500" dist="88900" dir="13500000">
                <a:prstClr val="black">
                  <a:alpha val="75000"/>
                </a:prstClr>
              </a:innerShdw>
            </a:effectLst>
            <a:latin typeface="Arial Rounded MT Bold" pitchFamily="34" charset="0"/>
          </a:endParaRPr>
        </a:p>
        <a:p>
          <a:pPr lvl="0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UPALNE BOLESTI ZDJELICE (PID)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600" kern="1200" dirty="0">
            <a:solidFill>
              <a:schemeClr val="accent4">
                <a:lumMod val="40000"/>
                <a:lumOff val="60000"/>
              </a:schemeClr>
            </a:solidFill>
          </a:endParaRPr>
        </a:p>
      </dsp:txBody>
      <dsp:txXfrm>
        <a:off x="63211" y="63211"/>
        <a:ext cx="8010482" cy="116845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C1173-8F2E-4BF0-8A47-9EF30F265212}">
      <dsp:nvSpPr>
        <dsp:cNvPr id="0" name=""/>
        <dsp:cNvSpPr/>
      </dsp:nvSpPr>
      <dsp:spPr>
        <a:xfrm>
          <a:off x="-5210386" y="-798064"/>
          <a:ext cx="6204640" cy="620464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079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FD6739-FB6D-4BD1-B7FA-B0A1AEA8005C}">
      <dsp:nvSpPr>
        <dsp:cNvPr id="0" name=""/>
        <dsp:cNvSpPr/>
      </dsp:nvSpPr>
      <dsp:spPr>
        <a:xfrm>
          <a:off x="520572" y="354302"/>
          <a:ext cx="7048488" cy="7089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274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OHK </a:t>
          </a:r>
          <a:r>
            <a:rPr lang="hr-HR" sz="1800" kern="1200" dirty="0" smtClean="0"/>
            <a:t>↓</a:t>
          </a:r>
          <a:r>
            <a:rPr lang="pl-PL" sz="1800" kern="1200" dirty="0" smtClean="0"/>
            <a:t> </a:t>
          </a:r>
          <a:r>
            <a:rPr lang="pl-PL" sz="1800" kern="1200" dirty="0" err="1" smtClean="0"/>
            <a:t>rizik</a:t>
          </a:r>
          <a:r>
            <a:rPr lang="pl-PL" sz="1800" kern="1200" dirty="0" smtClean="0"/>
            <a:t> od PID 50 % - 60 %</a:t>
          </a:r>
          <a:endParaRPr lang="hr-HR" sz="1800" kern="1200" dirty="0"/>
        </a:p>
      </dsp:txBody>
      <dsp:txXfrm>
        <a:off x="520572" y="354302"/>
        <a:ext cx="7048488" cy="708973"/>
      </dsp:txXfrm>
    </dsp:sp>
    <dsp:sp modelId="{AC93C488-A457-458A-9E1C-BBAE484E313B}">
      <dsp:nvSpPr>
        <dsp:cNvPr id="0" name=""/>
        <dsp:cNvSpPr/>
      </dsp:nvSpPr>
      <dsp:spPr>
        <a:xfrm>
          <a:off x="77464" y="265680"/>
          <a:ext cx="886216" cy="886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72D4EC-548D-4A31-A40C-3A1E61F35FE5}">
      <dsp:nvSpPr>
        <dsp:cNvPr id="0" name=""/>
        <dsp:cNvSpPr/>
      </dsp:nvSpPr>
      <dsp:spPr>
        <a:xfrm>
          <a:off x="927043" y="1417946"/>
          <a:ext cx="6642017" cy="708973"/>
        </a:xfrm>
        <a:prstGeom prst="rect">
          <a:avLst/>
        </a:prstGeom>
        <a:solidFill>
          <a:schemeClr val="accent5">
            <a:hueOff val="-2840869"/>
            <a:satOff val="3386"/>
            <a:lumOff val="2745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274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upale </a:t>
          </a:r>
          <a:r>
            <a:rPr lang="pl-PL" sz="1800" kern="1200" dirty="0" err="1" smtClean="0"/>
            <a:t>blaže</a:t>
          </a:r>
          <a:r>
            <a:rPr lang="pl-PL" sz="1800" kern="1200" dirty="0" smtClean="0"/>
            <a:t>, </a:t>
          </a:r>
          <a:r>
            <a:rPr lang="pl-PL" sz="1800" kern="1200" dirty="0" err="1" smtClean="0"/>
            <a:t>ako</a:t>
          </a:r>
          <a:r>
            <a:rPr lang="pl-PL" sz="1800" kern="1200" dirty="0" smtClean="0"/>
            <a:t> do </a:t>
          </a:r>
          <a:r>
            <a:rPr lang="pl-PL" sz="1800" kern="1200" dirty="0" err="1" smtClean="0"/>
            <a:t>njih</a:t>
          </a:r>
          <a:r>
            <a:rPr lang="pl-PL" sz="1800" kern="1200" dirty="0" smtClean="0"/>
            <a:t> </a:t>
          </a:r>
          <a:r>
            <a:rPr lang="pl-PL" sz="1800" kern="1200" dirty="0" err="1" smtClean="0"/>
            <a:t>dođe</a:t>
          </a:r>
          <a:endParaRPr lang="hr-HR" sz="1800" kern="1200" dirty="0"/>
        </a:p>
      </dsp:txBody>
      <dsp:txXfrm>
        <a:off x="927043" y="1417946"/>
        <a:ext cx="6642017" cy="708973"/>
      </dsp:txXfrm>
    </dsp:sp>
    <dsp:sp modelId="{76CBD1D0-4AD9-4E1E-8E55-F0FEA135DB3D}">
      <dsp:nvSpPr>
        <dsp:cNvPr id="0" name=""/>
        <dsp:cNvSpPr/>
      </dsp:nvSpPr>
      <dsp:spPr>
        <a:xfrm>
          <a:off x="483935" y="1329325"/>
          <a:ext cx="886216" cy="886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979629-96AC-40FD-A0CA-356A167EE431}">
      <dsp:nvSpPr>
        <dsp:cNvPr id="0" name=""/>
        <dsp:cNvSpPr/>
      </dsp:nvSpPr>
      <dsp:spPr>
        <a:xfrm>
          <a:off x="927043" y="2481591"/>
          <a:ext cx="6642017" cy="708973"/>
        </a:xfrm>
        <a:prstGeom prst="rect">
          <a:avLst/>
        </a:prstGeom>
        <a:solidFill>
          <a:schemeClr val="accent5">
            <a:hueOff val="-5681739"/>
            <a:satOff val="6772"/>
            <a:lumOff val="549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274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smtClean="0"/>
            <a:t>↓ rizik od izvanmaternične trudnoće i neplodnosti </a:t>
          </a:r>
          <a:endParaRPr lang="hr-HR" sz="1800" kern="1200" dirty="0"/>
        </a:p>
      </dsp:txBody>
      <dsp:txXfrm>
        <a:off x="927043" y="2481591"/>
        <a:ext cx="6642017" cy="708973"/>
      </dsp:txXfrm>
    </dsp:sp>
    <dsp:sp modelId="{9BC3EF4A-338A-4EF7-9F7B-2BECA9D7E7D5}">
      <dsp:nvSpPr>
        <dsp:cNvPr id="0" name=""/>
        <dsp:cNvSpPr/>
      </dsp:nvSpPr>
      <dsp:spPr>
        <a:xfrm>
          <a:off x="483935" y="2392969"/>
          <a:ext cx="886216" cy="886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4D89D0-D305-4A2E-8C21-B5396D02F7D1}">
      <dsp:nvSpPr>
        <dsp:cNvPr id="0" name=""/>
        <dsp:cNvSpPr/>
      </dsp:nvSpPr>
      <dsp:spPr>
        <a:xfrm>
          <a:off x="520572" y="3545236"/>
          <a:ext cx="7048488" cy="708973"/>
        </a:xfrm>
        <a:prstGeom prst="rect">
          <a:avLst/>
        </a:prstGeom>
        <a:solidFill>
          <a:schemeClr val="accent5">
            <a:hueOff val="-8522608"/>
            <a:satOff val="10158"/>
            <a:lumOff val="8235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274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ne pružaju zaštitu od virusnih spolno prenosivih bolesti</a:t>
          </a:r>
          <a:endParaRPr lang="hr-HR" sz="1800" kern="1200" dirty="0"/>
        </a:p>
      </dsp:txBody>
      <dsp:txXfrm>
        <a:off x="520572" y="3545236"/>
        <a:ext cx="7048488" cy="708973"/>
      </dsp:txXfrm>
    </dsp:sp>
    <dsp:sp modelId="{29FA07CC-19F4-4B19-B114-14711DF0A058}">
      <dsp:nvSpPr>
        <dsp:cNvPr id="0" name=""/>
        <dsp:cNvSpPr/>
      </dsp:nvSpPr>
      <dsp:spPr>
        <a:xfrm>
          <a:off x="77464" y="3456614"/>
          <a:ext cx="886216" cy="886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7E0B1-66DC-4D7A-9C1C-6497335188A3}">
      <dsp:nvSpPr>
        <dsp:cNvPr id="0" name=""/>
        <dsp:cNvSpPr/>
      </dsp:nvSpPr>
      <dsp:spPr>
        <a:xfrm>
          <a:off x="0" y="0"/>
          <a:ext cx="8136904" cy="1216800"/>
        </a:xfrm>
        <a:prstGeom prst="roundRect">
          <a:avLst/>
        </a:prstGeom>
        <a:gradFill rotWithShape="1">
          <a:gsLst>
            <a:gs pos="0">
              <a:schemeClr val="dk1">
                <a:shade val="85000"/>
              </a:schemeClr>
            </a:gs>
            <a:gs pos="100000">
              <a:schemeClr val="dk1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chemeClr val="bg2">
              <a:lumMod val="90000"/>
              <a:lumOff val="10000"/>
            </a:schemeClr>
          </a:solidFill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HORMONSKA KONTRACEPCIJA</a:t>
          </a:r>
          <a:endParaRPr lang="hr-HR" sz="3600" kern="1200" dirty="0">
            <a:solidFill>
              <a:schemeClr val="accent4">
                <a:lumMod val="40000"/>
                <a:lumOff val="60000"/>
              </a:schemeClr>
            </a:solidFill>
          </a:endParaRPr>
        </a:p>
      </dsp:txBody>
      <dsp:txXfrm>
        <a:off x="59399" y="59399"/>
        <a:ext cx="8018106" cy="1098002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7E0B1-66DC-4D7A-9C1C-6497335188A3}">
      <dsp:nvSpPr>
        <dsp:cNvPr id="0" name=""/>
        <dsp:cNvSpPr/>
      </dsp:nvSpPr>
      <dsp:spPr>
        <a:xfrm>
          <a:off x="0" y="0"/>
          <a:ext cx="8136904" cy="1019568"/>
        </a:xfrm>
        <a:prstGeom prst="roundRect">
          <a:avLst/>
        </a:prstGeom>
        <a:gradFill rotWithShape="1">
          <a:gsLst>
            <a:gs pos="0">
              <a:schemeClr val="dk1">
                <a:shade val="85000"/>
              </a:schemeClr>
            </a:gs>
            <a:gs pos="100000">
              <a:schemeClr val="dk1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chemeClr val="bg2">
              <a:lumMod val="90000"/>
              <a:lumOff val="10000"/>
            </a:schemeClr>
          </a:solidFill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REUMATOIDNI ARTRITIS</a:t>
          </a:r>
          <a:endParaRPr lang="hr-HR" sz="3600" kern="1200" dirty="0">
            <a:solidFill>
              <a:schemeClr val="accent4">
                <a:lumMod val="40000"/>
                <a:lumOff val="60000"/>
              </a:schemeClr>
            </a:solidFill>
          </a:endParaRPr>
        </a:p>
      </dsp:txBody>
      <dsp:txXfrm>
        <a:off x="49771" y="49771"/>
        <a:ext cx="8037362" cy="920026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C49E1-B644-446C-A8A9-0A9EB364434E}">
      <dsp:nvSpPr>
        <dsp:cNvPr id="0" name=""/>
        <dsp:cNvSpPr/>
      </dsp:nvSpPr>
      <dsp:spPr>
        <a:xfrm>
          <a:off x="1605008" y="1984"/>
          <a:ext cx="5091735" cy="73818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OHK ↓ 30 % rizik od </a:t>
          </a:r>
          <a:r>
            <a:rPr lang="hr-HR" sz="1800" kern="1200" dirty="0" err="1" smtClean="0"/>
            <a:t>reumatoidnog</a:t>
          </a:r>
          <a:r>
            <a:rPr lang="hr-HR" sz="1800" kern="1200" dirty="0" smtClean="0"/>
            <a:t> artritisa</a:t>
          </a:r>
          <a:endParaRPr lang="hr-HR" sz="1800" kern="1200" dirty="0"/>
        </a:p>
      </dsp:txBody>
      <dsp:txXfrm>
        <a:off x="1626629" y="23605"/>
        <a:ext cx="5048493" cy="694945"/>
      </dsp:txXfrm>
    </dsp:sp>
    <dsp:sp modelId="{6FE9C1C7-70BE-45BD-84CB-C1E05E5FE0E5}">
      <dsp:nvSpPr>
        <dsp:cNvPr id="0" name=""/>
        <dsp:cNvSpPr/>
      </dsp:nvSpPr>
      <dsp:spPr>
        <a:xfrm rot="5400000">
          <a:off x="4012465" y="758626"/>
          <a:ext cx="276820" cy="3321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/>
        </a:p>
      </dsp:txBody>
      <dsp:txXfrm rot="-5400000">
        <a:off x="4051220" y="786308"/>
        <a:ext cx="199310" cy="193774"/>
      </dsp:txXfrm>
    </dsp:sp>
    <dsp:sp modelId="{05269554-1B5E-420C-983C-32A8F27AAA7C}">
      <dsp:nvSpPr>
        <dsp:cNvPr id="0" name=""/>
        <dsp:cNvSpPr/>
      </dsp:nvSpPr>
      <dsp:spPr>
        <a:xfrm>
          <a:off x="1605008" y="1109265"/>
          <a:ext cx="5091735" cy="73818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kod korištenja OHK &gt; </a:t>
          </a:r>
          <a:r>
            <a:rPr lang="hr-HR" sz="1800" kern="1200" smtClean="0"/>
            <a:t>5 god </a:t>
          </a:r>
          <a:r>
            <a:rPr lang="hr-HR" sz="1800" kern="1200" dirty="0" smtClean="0"/>
            <a:t>↓ rizika 50-60% </a:t>
          </a:r>
          <a:endParaRPr lang="hr-HR" sz="1800" kern="1200" dirty="0"/>
        </a:p>
      </dsp:txBody>
      <dsp:txXfrm>
        <a:off x="1626629" y="1130886"/>
        <a:ext cx="5048493" cy="694945"/>
      </dsp:txXfrm>
    </dsp:sp>
    <dsp:sp modelId="{14021904-763B-4485-92C7-614600EDB95C}">
      <dsp:nvSpPr>
        <dsp:cNvPr id="0" name=""/>
        <dsp:cNvSpPr/>
      </dsp:nvSpPr>
      <dsp:spPr>
        <a:xfrm rot="5400000">
          <a:off x="4012465" y="1865907"/>
          <a:ext cx="276820" cy="3321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156770"/>
            <a:satOff val="-2029"/>
            <a:lumOff val="13967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/>
        </a:p>
      </dsp:txBody>
      <dsp:txXfrm rot="-5400000">
        <a:off x="4051220" y="1893589"/>
        <a:ext cx="199310" cy="193774"/>
      </dsp:txXfrm>
    </dsp:sp>
    <dsp:sp modelId="{7333AB42-BBE4-49B9-9842-6B8934F3C3D7}">
      <dsp:nvSpPr>
        <dsp:cNvPr id="0" name=""/>
        <dsp:cNvSpPr/>
      </dsp:nvSpPr>
      <dsp:spPr>
        <a:xfrm>
          <a:off x="1605008" y="2216546"/>
          <a:ext cx="5091735" cy="73818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međutim</a:t>
          </a:r>
          <a:r>
            <a:rPr lang="en-US" sz="1800" kern="1200" dirty="0" smtClean="0"/>
            <a:t> OHK ne </a:t>
          </a:r>
          <a:r>
            <a:rPr lang="en-US" sz="1800" kern="1200" dirty="0" err="1" smtClean="0"/>
            <a:t>utječu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dugoročni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ishod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bolesti</a:t>
          </a:r>
          <a:r>
            <a:rPr lang="en-US" sz="1800" kern="1200" dirty="0" smtClean="0"/>
            <a:t> </a:t>
          </a:r>
          <a:endParaRPr lang="hr-HR" sz="1800" kern="1200" dirty="0">
            <a:latin typeface="Arial Narrow" pitchFamily="34" charset="0"/>
          </a:endParaRPr>
        </a:p>
      </dsp:txBody>
      <dsp:txXfrm>
        <a:off x="1626629" y="2238167"/>
        <a:ext cx="5048493" cy="694945"/>
      </dsp:txXfrm>
    </dsp:sp>
    <dsp:sp modelId="{68E53C91-54A8-4563-87D8-547BBABCC10E}">
      <dsp:nvSpPr>
        <dsp:cNvPr id="0" name=""/>
        <dsp:cNvSpPr/>
      </dsp:nvSpPr>
      <dsp:spPr>
        <a:xfrm rot="5400000">
          <a:off x="4012465" y="2973189"/>
          <a:ext cx="276820" cy="3321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313541"/>
            <a:satOff val="-4058"/>
            <a:lumOff val="27935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/>
        </a:p>
      </dsp:txBody>
      <dsp:txXfrm rot="-5400000">
        <a:off x="4051220" y="3000871"/>
        <a:ext cx="199310" cy="193774"/>
      </dsp:txXfrm>
    </dsp:sp>
    <dsp:sp modelId="{CD25F4E9-7F33-456B-BA6A-2019B4A85AD7}">
      <dsp:nvSpPr>
        <dsp:cNvPr id="0" name=""/>
        <dsp:cNvSpPr/>
      </dsp:nvSpPr>
      <dsp:spPr>
        <a:xfrm>
          <a:off x="1605008" y="3323828"/>
          <a:ext cx="5091735" cy="73818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nema tumačenja kakav je mehanizam ove zaštite</a:t>
          </a:r>
          <a:endParaRPr lang="hr-HR" sz="1800" kern="1200" dirty="0"/>
        </a:p>
      </dsp:txBody>
      <dsp:txXfrm>
        <a:off x="1626629" y="3345449"/>
        <a:ext cx="5048493" cy="69494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7E0B1-66DC-4D7A-9C1C-6497335188A3}">
      <dsp:nvSpPr>
        <dsp:cNvPr id="0" name=""/>
        <dsp:cNvSpPr/>
      </dsp:nvSpPr>
      <dsp:spPr>
        <a:xfrm>
          <a:off x="0" y="0"/>
          <a:ext cx="8136904" cy="1019568"/>
        </a:xfrm>
        <a:prstGeom prst="roundRect">
          <a:avLst/>
        </a:prstGeom>
        <a:gradFill rotWithShape="1">
          <a:gsLst>
            <a:gs pos="0">
              <a:schemeClr val="dk1">
                <a:shade val="85000"/>
              </a:schemeClr>
            </a:gs>
            <a:gs pos="100000">
              <a:schemeClr val="dk1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chemeClr val="bg2">
              <a:lumMod val="90000"/>
              <a:lumOff val="10000"/>
            </a:schemeClr>
          </a:solidFill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MULTIPLA SKLEROZA</a:t>
          </a:r>
          <a:endParaRPr lang="hr-HR" sz="3600" kern="1200" dirty="0">
            <a:solidFill>
              <a:schemeClr val="accent4">
                <a:lumMod val="40000"/>
                <a:lumOff val="60000"/>
              </a:schemeClr>
            </a:solidFill>
          </a:endParaRPr>
        </a:p>
      </dsp:txBody>
      <dsp:txXfrm>
        <a:off x="49771" y="49771"/>
        <a:ext cx="8037362" cy="920026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F4462-A440-41E3-A43E-712F551C8CA9}">
      <dsp:nvSpPr>
        <dsp:cNvPr id="0" name=""/>
        <dsp:cNvSpPr/>
      </dsp:nvSpPr>
      <dsp:spPr>
        <a:xfrm rot="5400000">
          <a:off x="2803863" y="-241480"/>
          <a:ext cx="2305465" cy="383624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2E00AA-526C-4271-95CE-E415FF02CACB}">
      <dsp:nvSpPr>
        <dsp:cNvPr id="0" name=""/>
        <dsp:cNvSpPr/>
      </dsp:nvSpPr>
      <dsp:spPr>
        <a:xfrm>
          <a:off x="2419023" y="904730"/>
          <a:ext cx="3463381" cy="3035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prvih simptoma MS javljaju se       kasnije u korisnica OHK</a:t>
          </a:r>
          <a:endParaRPr lang="hr-HR" sz="1800" kern="1200" dirty="0"/>
        </a:p>
      </dsp:txBody>
      <dsp:txXfrm>
        <a:off x="2419023" y="904730"/>
        <a:ext cx="3463381" cy="3035857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7E0B1-66DC-4D7A-9C1C-6497335188A3}">
      <dsp:nvSpPr>
        <dsp:cNvPr id="0" name=""/>
        <dsp:cNvSpPr/>
      </dsp:nvSpPr>
      <dsp:spPr>
        <a:xfrm>
          <a:off x="0" y="0"/>
          <a:ext cx="8712968" cy="1222855"/>
        </a:xfrm>
        <a:prstGeom prst="roundRect">
          <a:avLst/>
        </a:prstGeom>
        <a:gradFill rotWithShape="1">
          <a:gsLst>
            <a:gs pos="0">
              <a:schemeClr val="dk1">
                <a:shade val="85000"/>
              </a:schemeClr>
            </a:gs>
            <a:gs pos="100000">
              <a:schemeClr val="dk1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chemeClr val="bg2">
              <a:lumMod val="90000"/>
              <a:lumOff val="10000"/>
            </a:schemeClr>
          </a:solidFill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EVOLUCIJA ORALNE HORMONSKE KONTRACEPCIJE</a:t>
          </a:r>
          <a:endParaRPr lang="hr-HR" sz="3600" kern="1200" dirty="0">
            <a:solidFill>
              <a:schemeClr val="accent4">
                <a:lumMod val="40000"/>
                <a:lumOff val="60000"/>
              </a:schemeClr>
            </a:solidFill>
          </a:endParaRPr>
        </a:p>
      </dsp:txBody>
      <dsp:txXfrm>
        <a:off x="59695" y="59695"/>
        <a:ext cx="8593578" cy="1103465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79587-7E74-4220-915D-0F132CB137DF}">
      <dsp:nvSpPr>
        <dsp:cNvPr id="0" name=""/>
        <dsp:cNvSpPr/>
      </dsp:nvSpPr>
      <dsp:spPr>
        <a:xfrm>
          <a:off x="0" y="4781330"/>
          <a:ext cx="8208912" cy="5232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0" kern="1200" smtClean="0">
              <a:latin typeface="+mn-lt"/>
            </a:rPr>
            <a:t>estradiol valerat i /</a:t>
          </a:r>
          <a:r>
            <a:rPr lang="hr-HR" sz="2000" b="0" kern="1200" smtClean="0">
              <a:latin typeface="+mn-lt"/>
            </a:rPr>
            <a:t> </a:t>
          </a:r>
          <a:r>
            <a:rPr lang="it-IT" sz="2000" b="0" kern="1200" smtClean="0">
              <a:latin typeface="+mn-lt"/>
            </a:rPr>
            <a:t>ili mikronizirani estradiol</a:t>
          </a:r>
          <a:endParaRPr lang="hr-HR" sz="2000" b="0" kern="1200" dirty="0">
            <a:latin typeface="+mn-lt"/>
          </a:endParaRPr>
        </a:p>
      </dsp:txBody>
      <dsp:txXfrm>
        <a:off x="0" y="4781330"/>
        <a:ext cx="8208912" cy="523218"/>
      </dsp:txXfrm>
    </dsp:sp>
    <dsp:sp modelId="{F4E8281B-B53F-4C38-884D-ADF2E74DB571}">
      <dsp:nvSpPr>
        <dsp:cNvPr id="0" name=""/>
        <dsp:cNvSpPr/>
      </dsp:nvSpPr>
      <dsp:spPr>
        <a:xfrm rot="10800000">
          <a:off x="0" y="3984469"/>
          <a:ext cx="8208912" cy="80471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0" kern="1200" dirty="0" smtClean="0">
              <a:latin typeface="+mn-lt"/>
            </a:rPr>
            <a:t>estrogen ↓ + </a:t>
          </a:r>
          <a:r>
            <a:rPr lang="it-IT" sz="2000" b="0" kern="1200" dirty="0" smtClean="0">
              <a:latin typeface="+mn-lt"/>
            </a:rPr>
            <a:t>progesteroni </a:t>
          </a:r>
          <a:r>
            <a:rPr lang="it-IT" sz="2000" b="0" kern="1200" dirty="0" err="1" smtClean="0">
              <a:latin typeface="+mn-lt"/>
            </a:rPr>
            <a:t>različite</a:t>
          </a:r>
          <a:r>
            <a:rPr lang="it-IT" sz="2000" b="0" kern="1200" dirty="0" smtClean="0">
              <a:latin typeface="+mn-lt"/>
            </a:rPr>
            <a:t> </a:t>
          </a:r>
          <a:r>
            <a:rPr lang="it-IT" sz="2000" b="0" kern="1200" dirty="0" err="1" smtClean="0">
              <a:latin typeface="+mn-lt"/>
            </a:rPr>
            <a:t>potentnosti</a:t>
          </a:r>
          <a:r>
            <a:rPr lang="it-IT" sz="2000" b="0" kern="1200" dirty="0" smtClean="0">
              <a:latin typeface="+mn-lt"/>
            </a:rPr>
            <a:t> –</a:t>
          </a:r>
          <a:r>
            <a:rPr lang="hr-HR" sz="2000" b="0" kern="1200" dirty="0" smtClean="0">
              <a:latin typeface="+mn-lt"/>
            </a:rPr>
            <a:t> </a:t>
          </a:r>
          <a:r>
            <a:rPr lang="it-IT" sz="2000" b="0" kern="1200" dirty="0" err="1" smtClean="0">
              <a:latin typeface="+mn-lt"/>
            </a:rPr>
            <a:t>blagotvorni</a:t>
          </a:r>
          <a:r>
            <a:rPr lang="it-IT" sz="2000" b="0" kern="1200" dirty="0" smtClean="0">
              <a:latin typeface="+mn-lt"/>
            </a:rPr>
            <a:t> </a:t>
          </a:r>
          <a:r>
            <a:rPr lang="it-IT" sz="2000" b="0" kern="1200" dirty="0" err="1" smtClean="0">
              <a:latin typeface="+mn-lt"/>
            </a:rPr>
            <a:t>učinak</a:t>
          </a:r>
          <a:endParaRPr lang="hr-HR" sz="2000" b="0" kern="1200" dirty="0">
            <a:latin typeface="+mn-lt"/>
          </a:endParaRPr>
        </a:p>
      </dsp:txBody>
      <dsp:txXfrm rot="10800000">
        <a:off x="0" y="3984469"/>
        <a:ext cx="8208912" cy="522876"/>
      </dsp:txXfrm>
    </dsp:sp>
    <dsp:sp modelId="{B30BA23E-53E5-4F3D-9129-4392B8F7C7AA}">
      <dsp:nvSpPr>
        <dsp:cNvPr id="0" name=""/>
        <dsp:cNvSpPr/>
      </dsp:nvSpPr>
      <dsp:spPr>
        <a:xfrm rot="10800000">
          <a:off x="0" y="3187607"/>
          <a:ext cx="8208912" cy="80471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0" kern="1200" smtClean="0">
              <a:latin typeface="+mn-lt"/>
            </a:rPr>
            <a:t>promjene u sastvu OHC</a:t>
          </a:r>
          <a:endParaRPr lang="hr-HR" sz="2000" b="0" kern="1200" dirty="0">
            <a:latin typeface="+mn-lt"/>
          </a:endParaRPr>
        </a:p>
      </dsp:txBody>
      <dsp:txXfrm rot="10800000">
        <a:off x="0" y="3187607"/>
        <a:ext cx="8208912" cy="522876"/>
      </dsp:txXfrm>
    </dsp:sp>
    <dsp:sp modelId="{BAA40287-EC27-4E6E-AC66-64531877B0D4}">
      <dsp:nvSpPr>
        <dsp:cNvPr id="0" name=""/>
        <dsp:cNvSpPr/>
      </dsp:nvSpPr>
      <dsp:spPr>
        <a:xfrm rot="10800000">
          <a:off x="0" y="2390745"/>
          <a:ext cx="8208912" cy="80471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smtClean="0">
              <a:latin typeface="+mn-lt"/>
            </a:rPr>
            <a:t>plućna embolija s OHC 1961</a:t>
          </a:r>
          <a:endParaRPr lang="hr-HR" sz="2000" b="0" kern="1200" dirty="0">
            <a:latin typeface="+mn-lt"/>
          </a:endParaRPr>
        </a:p>
      </dsp:txBody>
      <dsp:txXfrm rot="10800000">
        <a:off x="0" y="2390745"/>
        <a:ext cx="8208912" cy="522876"/>
      </dsp:txXfrm>
    </dsp:sp>
    <dsp:sp modelId="{B5F56A83-A384-4A49-9A04-4312F3C7C42B}">
      <dsp:nvSpPr>
        <dsp:cNvPr id="0" name=""/>
        <dsp:cNvSpPr/>
      </dsp:nvSpPr>
      <dsp:spPr>
        <a:xfrm rot="10800000">
          <a:off x="0" y="1593884"/>
          <a:ext cx="8208912" cy="80471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0" kern="1200" smtClean="0">
              <a:latin typeface="+mn-lt"/>
            </a:rPr>
            <a:t>Progesteron </a:t>
          </a:r>
          <a:r>
            <a:rPr lang="en-US" sz="2000" b="0" kern="1200" smtClean="0">
              <a:latin typeface="+mn-lt"/>
              <a:sym typeface="Wingdings 3"/>
            </a:rPr>
            <a:t></a:t>
          </a:r>
          <a:r>
            <a:rPr lang="en-US" sz="2000" b="0" kern="1200" smtClean="0">
              <a:latin typeface="+mn-lt"/>
            </a:rPr>
            <a:t> 0.05mg – 1mg</a:t>
          </a:r>
          <a:endParaRPr lang="hr-HR" sz="2000" b="0" kern="1200" dirty="0">
            <a:latin typeface="+mn-lt"/>
          </a:endParaRPr>
        </a:p>
      </dsp:txBody>
      <dsp:txXfrm rot="10800000">
        <a:off x="0" y="1593884"/>
        <a:ext cx="8208912" cy="522876"/>
      </dsp:txXfrm>
    </dsp:sp>
    <dsp:sp modelId="{116EFFF6-57FF-41AC-9E51-995F8C3ACDDA}">
      <dsp:nvSpPr>
        <dsp:cNvPr id="0" name=""/>
        <dsp:cNvSpPr/>
      </dsp:nvSpPr>
      <dsp:spPr>
        <a:xfrm rot="10800000">
          <a:off x="0" y="797022"/>
          <a:ext cx="8208912" cy="80471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0" kern="1200" dirty="0" smtClean="0">
              <a:latin typeface="+mn-lt"/>
            </a:rPr>
            <a:t>Estrogen </a:t>
          </a:r>
          <a:r>
            <a:rPr lang="en-US" sz="2000" b="0" kern="1200" dirty="0" smtClean="0">
              <a:latin typeface="+mn-lt"/>
              <a:sym typeface="Wingdings 3"/>
            </a:rPr>
            <a:t></a:t>
          </a:r>
          <a:r>
            <a:rPr lang="en-US" sz="2000" b="0" kern="1200" dirty="0" smtClean="0">
              <a:latin typeface="+mn-lt"/>
            </a:rPr>
            <a:t> </a:t>
          </a:r>
          <a:r>
            <a:rPr lang="hr-HR" sz="2000" b="0" kern="1200" dirty="0" smtClean="0">
              <a:latin typeface="+mn-lt"/>
            </a:rPr>
            <a:t> 50 </a:t>
          </a:r>
          <a:r>
            <a:rPr lang="hr-HR" sz="2000" b="0" kern="1200" dirty="0" err="1" smtClean="0">
              <a:latin typeface="+mn-lt"/>
            </a:rPr>
            <a:t>μg</a:t>
          </a:r>
          <a:r>
            <a:rPr lang="hr-HR" sz="2000" b="0" kern="1200" dirty="0" smtClean="0">
              <a:latin typeface="+mn-lt"/>
            </a:rPr>
            <a:t> / dan, (20-35μg / dan )</a:t>
          </a:r>
          <a:endParaRPr lang="hr-HR" sz="2000" b="0" kern="1200" dirty="0">
            <a:latin typeface="+mn-lt"/>
          </a:endParaRPr>
        </a:p>
      </dsp:txBody>
      <dsp:txXfrm rot="10800000">
        <a:off x="0" y="797022"/>
        <a:ext cx="8208912" cy="522876"/>
      </dsp:txXfrm>
    </dsp:sp>
    <dsp:sp modelId="{40362423-F654-4CBD-8BB8-9E2E0DE23CFF}">
      <dsp:nvSpPr>
        <dsp:cNvPr id="0" name=""/>
        <dsp:cNvSpPr/>
      </dsp:nvSpPr>
      <dsp:spPr>
        <a:xfrm rot="10800000">
          <a:off x="0" y="160"/>
          <a:ext cx="8208912" cy="80471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0" kern="1200" dirty="0" smtClean="0">
              <a:latin typeface="+mn-lt"/>
            </a:rPr>
            <a:t>    prva kombinirana OHC odobrena 1960</a:t>
          </a:r>
          <a:endParaRPr lang="hr-HR" sz="2000" b="0" kern="1200" dirty="0">
            <a:latin typeface="+mn-lt"/>
          </a:endParaRPr>
        </a:p>
      </dsp:txBody>
      <dsp:txXfrm rot="10800000">
        <a:off x="0" y="160"/>
        <a:ext cx="8208912" cy="522876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7E0B1-66DC-4D7A-9C1C-6497335188A3}">
      <dsp:nvSpPr>
        <dsp:cNvPr id="0" name=""/>
        <dsp:cNvSpPr/>
      </dsp:nvSpPr>
      <dsp:spPr>
        <a:xfrm>
          <a:off x="0" y="0"/>
          <a:ext cx="8136904" cy="1216800"/>
        </a:xfrm>
        <a:prstGeom prst="roundRect">
          <a:avLst/>
        </a:prstGeom>
        <a:gradFill rotWithShape="1">
          <a:gsLst>
            <a:gs pos="0">
              <a:schemeClr val="dk1">
                <a:shade val="85000"/>
              </a:schemeClr>
            </a:gs>
            <a:gs pos="100000">
              <a:schemeClr val="dk1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chemeClr val="bg2">
              <a:lumMod val="90000"/>
              <a:lumOff val="10000"/>
            </a:schemeClr>
          </a:solidFill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PROGESTERONI U OHK</a:t>
          </a:r>
          <a:endParaRPr lang="hr-HR" sz="3600" kern="1200" dirty="0">
            <a:solidFill>
              <a:schemeClr val="accent4">
                <a:lumMod val="40000"/>
                <a:lumOff val="60000"/>
              </a:schemeClr>
            </a:solidFill>
          </a:endParaRPr>
        </a:p>
      </dsp:txBody>
      <dsp:txXfrm>
        <a:off x="59399" y="59399"/>
        <a:ext cx="8018106" cy="10980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424CF-475F-472B-90F8-CD83BBC7D4A3}">
      <dsp:nvSpPr>
        <dsp:cNvPr id="0" name=""/>
        <dsp:cNvSpPr/>
      </dsp:nvSpPr>
      <dsp:spPr>
        <a:xfrm>
          <a:off x="-304313" y="0"/>
          <a:ext cx="4432929" cy="406400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B2E39-167A-4E3E-BC68-74507AFB2ACA}">
      <dsp:nvSpPr>
        <dsp:cNvPr id="0" name=""/>
        <dsp:cNvSpPr/>
      </dsp:nvSpPr>
      <dsp:spPr>
        <a:xfrm>
          <a:off x="1946802" y="0"/>
          <a:ext cx="6179619" cy="406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Sintetski </a:t>
          </a:r>
          <a:r>
            <a:rPr lang="hr-HR" sz="2000" kern="1200" dirty="0" err="1" smtClean="0"/>
            <a:t>gestageni</a:t>
          </a:r>
          <a:r>
            <a:rPr lang="hr-HR" sz="2000" kern="1200" dirty="0" smtClean="0"/>
            <a:t> u OHK izvedeni su iz:</a:t>
          </a:r>
          <a:endParaRPr lang="hr-HR" sz="2000" kern="1200" dirty="0"/>
        </a:p>
      </dsp:txBody>
      <dsp:txXfrm>
        <a:off x="1946802" y="0"/>
        <a:ext cx="3089809" cy="1930400"/>
      </dsp:txXfrm>
    </dsp:sp>
    <dsp:sp modelId="{B9616078-1517-4B07-9171-C2496A32881C}">
      <dsp:nvSpPr>
        <dsp:cNvPr id="0" name=""/>
        <dsp:cNvSpPr/>
      </dsp:nvSpPr>
      <dsp:spPr>
        <a:xfrm>
          <a:off x="946951" y="1930400"/>
          <a:ext cx="1930400" cy="193040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50000"/>
            <a:hueOff val="-106370"/>
            <a:satOff val="-6872"/>
            <a:lumOff val="4517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A8E739-5DF3-4842-B6ED-5EE695F6EBB1}">
      <dsp:nvSpPr>
        <dsp:cNvPr id="0" name=""/>
        <dsp:cNvSpPr/>
      </dsp:nvSpPr>
      <dsp:spPr>
        <a:xfrm>
          <a:off x="1912151" y="1930400"/>
          <a:ext cx="6248919" cy="193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-106370"/>
              <a:satOff val="-6872"/>
              <a:lumOff val="45179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Ponekad se </a:t>
          </a:r>
          <a:r>
            <a:rPr lang="hr-HR" sz="2000" kern="1200" dirty="0" err="1" smtClean="0"/>
            <a:t>gestageni</a:t>
          </a:r>
          <a:r>
            <a:rPr lang="hr-HR" sz="2000" kern="1200" dirty="0" smtClean="0"/>
            <a:t> razvrstavaju po generaciji</a:t>
          </a:r>
          <a:r>
            <a:rPr lang="hr-HR" sz="2400" kern="1200" dirty="0" smtClean="0"/>
            <a:t>:</a:t>
          </a:r>
          <a:endParaRPr lang="hr-HR" sz="2400" kern="1200" dirty="0"/>
        </a:p>
      </dsp:txBody>
      <dsp:txXfrm>
        <a:off x="1912151" y="1930400"/>
        <a:ext cx="3124459" cy="1930400"/>
      </dsp:txXfrm>
    </dsp:sp>
    <dsp:sp modelId="{40818CA9-64DF-4E2E-AA04-0697B0E702EE}">
      <dsp:nvSpPr>
        <dsp:cNvPr id="0" name=""/>
        <dsp:cNvSpPr/>
      </dsp:nvSpPr>
      <dsp:spPr>
        <a:xfrm>
          <a:off x="5036611" y="0"/>
          <a:ext cx="3124459" cy="19304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testosterona (</a:t>
          </a:r>
          <a:r>
            <a:rPr lang="hr-HR" sz="1600" kern="1200" dirty="0" err="1" smtClean="0"/>
            <a:t>estrani</a:t>
          </a:r>
          <a:r>
            <a:rPr lang="hr-HR" sz="1600" kern="1200" dirty="0" smtClean="0"/>
            <a:t>, gonani)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err="1" smtClean="0"/>
            <a:t>progesterona</a:t>
          </a:r>
          <a:r>
            <a:rPr lang="hr-HR" sz="1600" kern="1200" dirty="0" smtClean="0"/>
            <a:t> (</a:t>
          </a:r>
          <a:r>
            <a:rPr lang="hr-HR" sz="1600" kern="1200" dirty="0" err="1" smtClean="0"/>
            <a:t>pregnani</a:t>
          </a:r>
          <a:r>
            <a:rPr lang="hr-HR" sz="1600" kern="1200" dirty="0" smtClean="0"/>
            <a:t>, </a:t>
          </a:r>
          <a:r>
            <a:rPr lang="hr-HR" sz="1600" kern="1200" dirty="0" err="1" smtClean="0"/>
            <a:t>nonpregnani</a:t>
          </a:r>
          <a:r>
            <a:rPr lang="hr-HR" sz="1600" kern="1200" dirty="0" smtClean="0"/>
            <a:t>)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err="1" smtClean="0"/>
            <a:t>spirinolaktona</a:t>
          </a:r>
          <a:r>
            <a:rPr lang="hr-HR" sz="1600" kern="1200" dirty="0" smtClean="0"/>
            <a:t> </a:t>
          </a:r>
          <a:endParaRPr lang="hr-HR" sz="1600" kern="1200" dirty="0"/>
        </a:p>
      </dsp:txBody>
      <dsp:txXfrm>
        <a:off x="5036611" y="0"/>
        <a:ext cx="3124459" cy="1930400"/>
      </dsp:txXfrm>
    </dsp:sp>
    <dsp:sp modelId="{1785935F-6452-4E67-97B3-FA07D0309046}">
      <dsp:nvSpPr>
        <dsp:cNvPr id="0" name=""/>
        <dsp:cNvSpPr/>
      </dsp:nvSpPr>
      <dsp:spPr>
        <a:xfrm>
          <a:off x="4612450" y="1930400"/>
          <a:ext cx="3972782" cy="1930400"/>
        </a:xfrm>
        <a:prstGeom prst="rect">
          <a:avLst/>
        </a:prstGeom>
        <a:noFill/>
        <a:ln>
          <a:noFill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1</a:t>
          </a:r>
          <a:r>
            <a:rPr lang="hr-HR" sz="1600" kern="1200" baseline="30000" dirty="0" smtClean="0"/>
            <a:t>st </a:t>
          </a:r>
          <a:r>
            <a:rPr lang="hr-HR" sz="1600" kern="1200" dirty="0" smtClean="0"/>
            <a:t> : </a:t>
          </a:r>
          <a:r>
            <a:rPr lang="hr-HR" sz="1600" kern="1200" dirty="0" err="1" smtClean="0"/>
            <a:t>noretindron</a:t>
          </a:r>
          <a:r>
            <a:rPr lang="hr-HR" sz="1600" kern="1200" dirty="0" smtClean="0"/>
            <a:t> , </a:t>
          </a:r>
          <a:r>
            <a:rPr lang="hr-HR" sz="1600" kern="1200" dirty="0" err="1" smtClean="0"/>
            <a:t>noretinodrel</a:t>
          </a:r>
          <a:r>
            <a:rPr lang="hr-HR" sz="1600" kern="1200" dirty="0" smtClean="0"/>
            <a:t> , </a:t>
          </a:r>
          <a:r>
            <a:rPr lang="hr-HR" sz="1600" kern="1200" dirty="0" err="1" smtClean="0"/>
            <a:t>noretindron</a:t>
          </a:r>
          <a:r>
            <a:rPr lang="hr-HR" sz="1600" kern="1200" dirty="0" smtClean="0"/>
            <a:t> acetat , </a:t>
          </a:r>
          <a:r>
            <a:rPr lang="hr-HR" sz="1600" kern="1200" dirty="0" err="1" smtClean="0"/>
            <a:t>etinodiol</a:t>
          </a:r>
          <a:r>
            <a:rPr lang="hr-HR" sz="1600" kern="1200" dirty="0" smtClean="0"/>
            <a:t> </a:t>
          </a:r>
          <a:r>
            <a:rPr lang="hr-HR" sz="1600" kern="1200" dirty="0" err="1" smtClean="0"/>
            <a:t>diacetat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2</a:t>
          </a:r>
          <a:r>
            <a:rPr lang="hr-HR" sz="1600" kern="1200" baseline="30000" dirty="0" smtClean="0"/>
            <a:t>nd</a:t>
          </a:r>
          <a:r>
            <a:rPr lang="hr-HR" sz="1600" kern="1200" dirty="0" smtClean="0"/>
            <a:t> : </a:t>
          </a:r>
          <a:r>
            <a:rPr lang="hr-HR" sz="1600" kern="1200" dirty="0" err="1" smtClean="0"/>
            <a:t>levonorgestrel</a:t>
          </a:r>
          <a:r>
            <a:rPr lang="hr-HR" sz="1600" kern="1200" dirty="0" smtClean="0"/>
            <a:t> , </a:t>
          </a:r>
          <a:r>
            <a:rPr lang="hr-HR" sz="1600" kern="1200" dirty="0" err="1" smtClean="0"/>
            <a:t>noretisterone</a:t>
          </a:r>
          <a:r>
            <a:rPr lang="hr-HR" sz="1600" kern="1200" dirty="0" smtClean="0"/>
            <a:t> , </a:t>
          </a:r>
          <a:r>
            <a:rPr lang="hr-HR" sz="1600" kern="1200" dirty="0" err="1" smtClean="0"/>
            <a:t>norgestrel</a:t>
          </a:r>
          <a:endParaRPr lang="hr-H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3</a:t>
          </a:r>
          <a:r>
            <a:rPr lang="hr-HR" sz="1600" kern="1200" baseline="30000" dirty="0" smtClean="0"/>
            <a:t>rd</a:t>
          </a:r>
          <a:r>
            <a:rPr lang="de-DE" sz="1600" kern="1200" dirty="0" smtClean="0"/>
            <a:t> : desogestrel , gestoden , norgestimat , drospirenon </a:t>
          </a:r>
          <a:endParaRPr lang="hr-HR" sz="1600" u="none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4</a:t>
          </a:r>
          <a:r>
            <a:rPr lang="hr-HR" sz="1600" kern="1200" baseline="30000" dirty="0" smtClean="0"/>
            <a:t>th</a:t>
          </a:r>
          <a:r>
            <a:rPr lang="hr-HR" sz="1600" u="none" kern="1200" dirty="0" smtClean="0"/>
            <a:t>  : </a:t>
          </a:r>
          <a:r>
            <a:rPr lang="hr-HR" sz="1600" u="none" kern="1200" dirty="0" err="1" smtClean="0"/>
            <a:t>dienogest</a:t>
          </a:r>
          <a:r>
            <a:rPr lang="hr-HR" sz="1600" u="none" kern="1200" dirty="0" smtClean="0"/>
            <a:t> , </a:t>
          </a:r>
          <a:r>
            <a:rPr lang="hr-HR" sz="1600" u="none" kern="1200" dirty="0" err="1" smtClean="0"/>
            <a:t>drospirenon</a:t>
          </a:r>
          <a:r>
            <a:rPr lang="hr-HR" sz="1600" u="none" kern="1200" dirty="0" smtClean="0"/>
            <a:t> , </a:t>
          </a:r>
          <a:r>
            <a:rPr lang="hr-HR" sz="1600" u="none" kern="1200" dirty="0" err="1" smtClean="0"/>
            <a:t>nestoron</a:t>
          </a:r>
          <a:r>
            <a:rPr lang="hr-HR" sz="1600" u="none" kern="1200" dirty="0" smtClean="0"/>
            <a:t> , </a:t>
          </a:r>
          <a:r>
            <a:rPr lang="hr-HR" sz="1600" u="none" kern="1200" dirty="0" err="1" smtClean="0"/>
            <a:t>nomegestrol</a:t>
          </a:r>
          <a:r>
            <a:rPr lang="hr-HR" sz="1600" u="none" kern="1200" dirty="0" smtClean="0"/>
            <a:t> acetata i </a:t>
          </a:r>
          <a:r>
            <a:rPr lang="hr-HR" sz="1600" u="none" kern="1200" dirty="0" err="1" smtClean="0"/>
            <a:t>trimegestona</a:t>
          </a:r>
          <a:r>
            <a:rPr lang="hr-HR" sz="1600" u="none" kern="1200" dirty="0" smtClean="0"/>
            <a:t> </a:t>
          </a:r>
          <a:endParaRPr lang="hr-HR" sz="1600" u="none" kern="1200" dirty="0"/>
        </a:p>
      </dsp:txBody>
      <dsp:txXfrm>
        <a:off x="4612450" y="1930400"/>
        <a:ext cx="3972782" cy="19304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7E0B1-66DC-4D7A-9C1C-6497335188A3}">
      <dsp:nvSpPr>
        <dsp:cNvPr id="0" name=""/>
        <dsp:cNvSpPr/>
      </dsp:nvSpPr>
      <dsp:spPr>
        <a:xfrm>
          <a:off x="0" y="109035"/>
          <a:ext cx="8136904" cy="880050"/>
        </a:xfrm>
        <a:prstGeom prst="roundRect">
          <a:avLst/>
        </a:prstGeom>
        <a:gradFill rotWithShape="1">
          <a:gsLst>
            <a:gs pos="0">
              <a:schemeClr val="dk1">
                <a:shade val="85000"/>
              </a:schemeClr>
            </a:gs>
            <a:gs pos="100000">
              <a:schemeClr val="dk1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chemeClr val="bg2">
              <a:lumMod val="90000"/>
              <a:lumOff val="10000"/>
            </a:schemeClr>
          </a:solidFill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rPr>
            <a:t>AFINITET VEZANJA GESTAGENA ZA STEROIDNE RECEPTORE</a:t>
          </a:r>
          <a:endParaRPr lang="hr-HR" sz="3600" kern="1200" dirty="0">
            <a:solidFill>
              <a:schemeClr val="accent4">
                <a:lumMod val="40000"/>
                <a:lumOff val="60000"/>
              </a:schemeClr>
            </a:solidFill>
          </a:endParaRPr>
        </a:p>
      </dsp:txBody>
      <dsp:txXfrm>
        <a:off x="42960" y="151995"/>
        <a:ext cx="8050984" cy="7941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1E5E5-7301-4289-A7BE-D8A7E49EDA13}">
      <dsp:nvSpPr>
        <dsp:cNvPr id="0" name=""/>
        <dsp:cNvSpPr/>
      </dsp:nvSpPr>
      <dsp:spPr>
        <a:xfrm>
          <a:off x="4497" y="519293"/>
          <a:ext cx="1689978" cy="43102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smtClean="0"/>
            <a:t>AKTIVNOST</a:t>
          </a:r>
          <a:endParaRPr lang="hr-HR" sz="1400" b="1" kern="1200" dirty="0"/>
        </a:p>
      </dsp:txBody>
      <dsp:txXfrm>
        <a:off x="220012" y="519293"/>
        <a:ext cx="1258949" cy="431029"/>
      </dsp:txXfrm>
    </dsp:sp>
    <dsp:sp modelId="{AD79CD56-D55A-4E85-BA83-BA6BD59E4C7B}">
      <dsp:nvSpPr>
        <dsp:cNvPr id="0" name=""/>
        <dsp:cNvSpPr/>
      </dsp:nvSpPr>
      <dsp:spPr>
        <a:xfrm>
          <a:off x="1554391" y="523038"/>
          <a:ext cx="1599751" cy="423537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/>
            <a:t>GESTAGENSKA</a:t>
          </a:r>
          <a:endParaRPr lang="hr-HR" sz="1400" b="1" kern="1200" dirty="0"/>
        </a:p>
      </dsp:txBody>
      <dsp:txXfrm>
        <a:off x="1766160" y="523038"/>
        <a:ext cx="1176214" cy="423537"/>
      </dsp:txXfrm>
    </dsp:sp>
    <dsp:sp modelId="{9821CD05-6E77-4284-BAB4-69E0CF3B7491}">
      <dsp:nvSpPr>
        <dsp:cNvPr id="0" name=""/>
        <dsp:cNvSpPr/>
      </dsp:nvSpPr>
      <dsp:spPr>
        <a:xfrm>
          <a:off x="3028929" y="523038"/>
          <a:ext cx="1409300" cy="423537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/>
            <a:t>ANDROGENA</a:t>
          </a:r>
          <a:endParaRPr lang="hr-HR" sz="1400" b="1" kern="1200" dirty="0"/>
        </a:p>
      </dsp:txBody>
      <dsp:txXfrm>
        <a:off x="3240698" y="523038"/>
        <a:ext cx="985763" cy="423537"/>
      </dsp:txXfrm>
    </dsp:sp>
    <dsp:sp modelId="{797C5A96-5151-4AAB-92B0-9BE30855589C}">
      <dsp:nvSpPr>
        <dsp:cNvPr id="0" name=""/>
        <dsp:cNvSpPr/>
      </dsp:nvSpPr>
      <dsp:spPr>
        <a:xfrm>
          <a:off x="4313016" y="523038"/>
          <a:ext cx="1395527" cy="423537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/>
            <a:t>ANTI ANDROGENA</a:t>
          </a:r>
          <a:endParaRPr lang="hr-HR" sz="1400" b="1" kern="1200" dirty="0"/>
        </a:p>
      </dsp:txBody>
      <dsp:txXfrm>
        <a:off x="4524785" y="523038"/>
        <a:ext cx="971990" cy="423537"/>
      </dsp:txXfrm>
    </dsp:sp>
    <dsp:sp modelId="{A4F40590-02E9-4DBC-A9ED-C46C38A9B77B}">
      <dsp:nvSpPr>
        <dsp:cNvPr id="0" name=""/>
        <dsp:cNvSpPr/>
      </dsp:nvSpPr>
      <dsp:spPr>
        <a:xfrm>
          <a:off x="5583329" y="523038"/>
          <a:ext cx="1561659" cy="423537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/>
            <a:t>ANTIMINERALO KORTIKOIDNA</a:t>
          </a:r>
          <a:endParaRPr lang="hr-HR" sz="1400" b="1" kern="1200" dirty="0"/>
        </a:p>
      </dsp:txBody>
      <dsp:txXfrm>
        <a:off x="5795098" y="523038"/>
        <a:ext cx="1138122" cy="423537"/>
      </dsp:txXfrm>
    </dsp:sp>
    <dsp:sp modelId="{BAE9F18C-B139-4BAD-8A4F-7DB0ED2CD0CA}">
      <dsp:nvSpPr>
        <dsp:cNvPr id="0" name=""/>
        <dsp:cNvSpPr/>
      </dsp:nvSpPr>
      <dsp:spPr>
        <a:xfrm>
          <a:off x="7019774" y="523038"/>
          <a:ext cx="1447392" cy="423537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/>
            <a:t>GLUKO KORTIKOIDNA</a:t>
          </a:r>
          <a:endParaRPr lang="hr-HR" sz="1400" b="1" kern="1200" dirty="0"/>
        </a:p>
      </dsp:txBody>
      <dsp:txXfrm>
        <a:off x="7231543" y="523038"/>
        <a:ext cx="1023855" cy="423537"/>
      </dsp:txXfrm>
    </dsp:sp>
    <dsp:sp modelId="{A76F5448-DBAF-42F0-98B3-1578FCE2D18D}">
      <dsp:nvSpPr>
        <dsp:cNvPr id="0" name=""/>
        <dsp:cNvSpPr/>
      </dsp:nvSpPr>
      <dsp:spPr>
        <a:xfrm>
          <a:off x="4497" y="1010666"/>
          <a:ext cx="1689978" cy="43102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err="1" smtClean="0"/>
            <a:t>progesteron</a:t>
          </a:r>
          <a:endParaRPr lang="hr-HR" sz="1600" kern="1200" dirty="0"/>
        </a:p>
      </dsp:txBody>
      <dsp:txXfrm>
        <a:off x="220012" y="1010666"/>
        <a:ext cx="1258949" cy="431029"/>
      </dsp:txXfrm>
    </dsp:sp>
    <dsp:sp modelId="{C1DFA30B-1B61-4DC7-B213-EA99AF6CF8BB}">
      <dsp:nvSpPr>
        <dsp:cNvPr id="0" name=""/>
        <dsp:cNvSpPr/>
      </dsp:nvSpPr>
      <dsp:spPr>
        <a:xfrm>
          <a:off x="1554391" y="1047303"/>
          <a:ext cx="1605341" cy="357754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+</a:t>
          </a:r>
          <a:endParaRPr lang="hr-HR" sz="2400" kern="1200" dirty="0"/>
        </a:p>
      </dsp:txBody>
      <dsp:txXfrm>
        <a:off x="1733268" y="1047303"/>
        <a:ext cx="1247587" cy="357754"/>
      </dsp:txXfrm>
    </dsp:sp>
    <dsp:sp modelId="{9214E7B9-11EB-4ED7-9294-C4BF9C1BE2C4}">
      <dsp:nvSpPr>
        <dsp:cNvPr id="0" name=""/>
        <dsp:cNvSpPr/>
      </dsp:nvSpPr>
      <dsp:spPr>
        <a:xfrm>
          <a:off x="3034519" y="1047303"/>
          <a:ext cx="1400401" cy="357754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-</a:t>
          </a:r>
          <a:endParaRPr lang="hr-HR" sz="2400" kern="1200" dirty="0"/>
        </a:p>
      </dsp:txBody>
      <dsp:txXfrm>
        <a:off x="3213396" y="1047303"/>
        <a:ext cx="1042647" cy="357754"/>
      </dsp:txXfrm>
    </dsp:sp>
    <dsp:sp modelId="{A19BA0FF-C1FD-491B-A569-02BC1D18F17E}">
      <dsp:nvSpPr>
        <dsp:cNvPr id="0" name=""/>
        <dsp:cNvSpPr/>
      </dsp:nvSpPr>
      <dsp:spPr>
        <a:xfrm>
          <a:off x="4309706" y="1047303"/>
          <a:ext cx="1400401" cy="357754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(+)</a:t>
          </a:r>
          <a:endParaRPr lang="hr-HR" sz="2400" kern="1200" dirty="0"/>
        </a:p>
      </dsp:txBody>
      <dsp:txXfrm>
        <a:off x="4488583" y="1047303"/>
        <a:ext cx="1042647" cy="357754"/>
      </dsp:txXfrm>
    </dsp:sp>
    <dsp:sp modelId="{6A5D0985-93B2-469F-B3C4-3EA96E61AA48}">
      <dsp:nvSpPr>
        <dsp:cNvPr id="0" name=""/>
        <dsp:cNvSpPr/>
      </dsp:nvSpPr>
      <dsp:spPr>
        <a:xfrm>
          <a:off x="5584894" y="1047303"/>
          <a:ext cx="1447079" cy="357754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+</a:t>
          </a:r>
          <a:endParaRPr lang="hr-HR" sz="2400" kern="1200" dirty="0"/>
        </a:p>
      </dsp:txBody>
      <dsp:txXfrm>
        <a:off x="5763771" y="1047303"/>
        <a:ext cx="1089325" cy="357754"/>
      </dsp:txXfrm>
    </dsp:sp>
    <dsp:sp modelId="{0A2C39D7-9096-4829-A268-64A715C3A9FE}">
      <dsp:nvSpPr>
        <dsp:cNvPr id="0" name=""/>
        <dsp:cNvSpPr/>
      </dsp:nvSpPr>
      <dsp:spPr>
        <a:xfrm>
          <a:off x="6906760" y="1047303"/>
          <a:ext cx="1411787" cy="357754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-</a:t>
          </a:r>
          <a:endParaRPr lang="hr-HR" sz="2400" kern="1200" dirty="0"/>
        </a:p>
      </dsp:txBody>
      <dsp:txXfrm>
        <a:off x="7085637" y="1047303"/>
        <a:ext cx="1054033" cy="357754"/>
      </dsp:txXfrm>
    </dsp:sp>
    <dsp:sp modelId="{06C5D756-59E8-4F13-8271-16C1EC56C697}">
      <dsp:nvSpPr>
        <dsp:cNvPr id="0" name=""/>
        <dsp:cNvSpPr/>
      </dsp:nvSpPr>
      <dsp:spPr>
        <a:xfrm>
          <a:off x="4497" y="1502039"/>
          <a:ext cx="1675603" cy="43102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err="1" smtClean="0"/>
            <a:t>drospirenon</a:t>
          </a:r>
          <a:endParaRPr lang="hr-HR" sz="1600" kern="1200" dirty="0"/>
        </a:p>
      </dsp:txBody>
      <dsp:txXfrm>
        <a:off x="220012" y="1502039"/>
        <a:ext cx="1244574" cy="431029"/>
      </dsp:txXfrm>
    </dsp:sp>
    <dsp:sp modelId="{0392CC1F-4920-4058-A8D1-D684B9636D45}">
      <dsp:nvSpPr>
        <dsp:cNvPr id="0" name=""/>
        <dsp:cNvSpPr/>
      </dsp:nvSpPr>
      <dsp:spPr>
        <a:xfrm>
          <a:off x="1540017" y="1538676"/>
          <a:ext cx="1605341" cy="357754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+</a:t>
          </a:r>
          <a:endParaRPr lang="hr-HR" sz="2400" kern="1200" dirty="0"/>
        </a:p>
      </dsp:txBody>
      <dsp:txXfrm>
        <a:off x="1718894" y="1538676"/>
        <a:ext cx="1247587" cy="357754"/>
      </dsp:txXfrm>
    </dsp:sp>
    <dsp:sp modelId="{0E41D74D-656E-4FEE-86E3-8EAB2CF39CC8}">
      <dsp:nvSpPr>
        <dsp:cNvPr id="0" name=""/>
        <dsp:cNvSpPr/>
      </dsp:nvSpPr>
      <dsp:spPr>
        <a:xfrm>
          <a:off x="3020144" y="1538676"/>
          <a:ext cx="1376494" cy="357754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-</a:t>
          </a:r>
          <a:endParaRPr lang="hr-HR" sz="2400" kern="1200" dirty="0"/>
        </a:p>
      </dsp:txBody>
      <dsp:txXfrm>
        <a:off x="3199021" y="1538676"/>
        <a:ext cx="1018740" cy="357754"/>
      </dsp:txXfrm>
    </dsp:sp>
    <dsp:sp modelId="{5C691B2B-1DB5-456F-A7B2-730B3022997E}">
      <dsp:nvSpPr>
        <dsp:cNvPr id="0" name=""/>
        <dsp:cNvSpPr/>
      </dsp:nvSpPr>
      <dsp:spPr>
        <a:xfrm>
          <a:off x="4271425" y="1538676"/>
          <a:ext cx="1367041" cy="357754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+</a:t>
          </a:r>
          <a:endParaRPr lang="hr-HR" sz="2400" kern="1200" dirty="0"/>
        </a:p>
      </dsp:txBody>
      <dsp:txXfrm>
        <a:off x="4450302" y="1538676"/>
        <a:ext cx="1009287" cy="357754"/>
      </dsp:txXfrm>
    </dsp:sp>
    <dsp:sp modelId="{473F2628-233D-4494-AF4B-C44E22BD3631}">
      <dsp:nvSpPr>
        <dsp:cNvPr id="0" name=""/>
        <dsp:cNvSpPr/>
      </dsp:nvSpPr>
      <dsp:spPr>
        <a:xfrm>
          <a:off x="5513252" y="1538676"/>
          <a:ext cx="1395527" cy="357754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+</a:t>
          </a:r>
          <a:endParaRPr lang="hr-HR" sz="2400" kern="1200" dirty="0"/>
        </a:p>
      </dsp:txBody>
      <dsp:txXfrm>
        <a:off x="5692129" y="1538676"/>
        <a:ext cx="1037773" cy="357754"/>
      </dsp:txXfrm>
    </dsp:sp>
    <dsp:sp modelId="{8526DDB4-7CD2-468C-A578-464DA2CCD5D6}">
      <dsp:nvSpPr>
        <dsp:cNvPr id="0" name=""/>
        <dsp:cNvSpPr/>
      </dsp:nvSpPr>
      <dsp:spPr>
        <a:xfrm>
          <a:off x="6783565" y="1538676"/>
          <a:ext cx="1517673" cy="357754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-</a:t>
          </a:r>
          <a:endParaRPr lang="hr-HR" sz="2400" kern="1200" dirty="0"/>
        </a:p>
      </dsp:txBody>
      <dsp:txXfrm>
        <a:off x="6962442" y="1538676"/>
        <a:ext cx="1159919" cy="357754"/>
      </dsp:txXfrm>
    </dsp:sp>
    <dsp:sp modelId="{9461661D-DC60-4E80-9007-A13889A635FA}">
      <dsp:nvSpPr>
        <dsp:cNvPr id="0" name=""/>
        <dsp:cNvSpPr/>
      </dsp:nvSpPr>
      <dsp:spPr>
        <a:xfrm>
          <a:off x="4497" y="1993412"/>
          <a:ext cx="1665140" cy="43102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CPA</a:t>
          </a:r>
          <a:endParaRPr lang="hr-HR" sz="1600" kern="1200" dirty="0"/>
        </a:p>
      </dsp:txBody>
      <dsp:txXfrm>
        <a:off x="220012" y="1993412"/>
        <a:ext cx="1234111" cy="431029"/>
      </dsp:txXfrm>
    </dsp:sp>
    <dsp:sp modelId="{CC5BE66B-570F-4E6F-9E64-C1D4F7E18B6D}">
      <dsp:nvSpPr>
        <dsp:cNvPr id="0" name=""/>
        <dsp:cNvSpPr/>
      </dsp:nvSpPr>
      <dsp:spPr>
        <a:xfrm>
          <a:off x="1529553" y="2030049"/>
          <a:ext cx="1605341" cy="357754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+</a:t>
          </a:r>
          <a:endParaRPr lang="hr-HR" sz="2400" kern="1200" dirty="0"/>
        </a:p>
      </dsp:txBody>
      <dsp:txXfrm>
        <a:off x="1708430" y="2030049"/>
        <a:ext cx="1247587" cy="357754"/>
      </dsp:txXfrm>
    </dsp:sp>
    <dsp:sp modelId="{2FC4E0D3-20F1-4E35-976E-C205034F168F}">
      <dsp:nvSpPr>
        <dsp:cNvPr id="0" name=""/>
        <dsp:cNvSpPr/>
      </dsp:nvSpPr>
      <dsp:spPr>
        <a:xfrm>
          <a:off x="3009681" y="2030049"/>
          <a:ext cx="1376494" cy="357754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-</a:t>
          </a:r>
          <a:endParaRPr lang="hr-HR" sz="2400" kern="1200" dirty="0"/>
        </a:p>
      </dsp:txBody>
      <dsp:txXfrm>
        <a:off x="3188558" y="2030049"/>
        <a:ext cx="1018740" cy="357754"/>
      </dsp:txXfrm>
    </dsp:sp>
    <dsp:sp modelId="{D1D0C116-8CE3-48AD-A2C7-C30CB1899F5B}">
      <dsp:nvSpPr>
        <dsp:cNvPr id="0" name=""/>
        <dsp:cNvSpPr/>
      </dsp:nvSpPr>
      <dsp:spPr>
        <a:xfrm>
          <a:off x="4260961" y="2030049"/>
          <a:ext cx="1371208" cy="357754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+</a:t>
          </a:r>
          <a:endParaRPr lang="hr-HR" sz="2400" kern="1200" dirty="0"/>
        </a:p>
      </dsp:txBody>
      <dsp:txXfrm>
        <a:off x="4439838" y="2030049"/>
        <a:ext cx="1013454" cy="357754"/>
      </dsp:txXfrm>
    </dsp:sp>
    <dsp:sp modelId="{9F03A64B-7FB0-45BD-8216-2DC02E4BE7F0}">
      <dsp:nvSpPr>
        <dsp:cNvPr id="0" name=""/>
        <dsp:cNvSpPr/>
      </dsp:nvSpPr>
      <dsp:spPr>
        <a:xfrm>
          <a:off x="5506956" y="2030049"/>
          <a:ext cx="1371208" cy="357754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-</a:t>
          </a:r>
          <a:endParaRPr lang="hr-HR" sz="2400" kern="1200" dirty="0"/>
        </a:p>
      </dsp:txBody>
      <dsp:txXfrm>
        <a:off x="5685833" y="2030049"/>
        <a:ext cx="1013454" cy="357754"/>
      </dsp:txXfrm>
    </dsp:sp>
    <dsp:sp modelId="{90BCF4AA-417B-41B0-89F0-0598BADD827F}">
      <dsp:nvSpPr>
        <dsp:cNvPr id="0" name=""/>
        <dsp:cNvSpPr/>
      </dsp:nvSpPr>
      <dsp:spPr>
        <a:xfrm>
          <a:off x="6752951" y="2030049"/>
          <a:ext cx="1482380" cy="357754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(+)</a:t>
          </a:r>
          <a:endParaRPr lang="hr-HR" sz="2400" kern="1200" dirty="0"/>
        </a:p>
      </dsp:txBody>
      <dsp:txXfrm>
        <a:off x="6931828" y="2030049"/>
        <a:ext cx="1124626" cy="357754"/>
      </dsp:txXfrm>
    </dsp:sp>
    <dsp:sp modelId="{A39A2C8D-B76D-499C-840A-77FF4C330B6C}">
      <dsp:nvSpPr>
        <dsp:cNvPr id="0" name=""/>
        <dsp:cNvSpPr/>
      </dsp:nvSpPr>
      <dsp:spPr>
        <a:xfrm>
          <a:off x="4497" y="2484785"/>
          <a:ext cx="1675927" cy="431029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err="1" smtClean="0"/>
            <a:t>levonogestrel</a:t>
          </a:r>
          <a:endParaRPr lang="hr-HR" sz="1600" kern="1200" dirty="0"/>
        </a:p>
      </dsp:txBody>
      <dsp:txXfrm>
        <a:off x="220012" y="2484785"/>
        <a:ext cx="1244898" cy="431029"/>
      </dsp:txXfrm>
    </dsp:sp>
    <dsp:sp modelId="{4111A36A-8899-4D27-8FB2-4A2304579237}">
      <dsp:nvSpPr>
        <dsp:cNvPr id="0" name=""/>
        <dsp:cNvSpPr/>
      </dsp:nvSpPr>
      <dsp:spPr>
        <a:xfrm>
          <a:off x="1540340" y="2521422"/>
          <a:ext cx="1605341" cy="357754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+</a:t>
          </a:r>
          <a:endParaRPr lang="hr-HR" sz="2400" kern="1200" dirty="0"/>
        </a:p>
      </dsp:txBody>
      <dsp:txXfrm>
        <a:off x="1719217" y="2521422"/>
        <a:ext cx="1247587" cy="357754"/>
      </dsp:txXfrm>
    </dsp:sp>
    <dsp:sp modelId="{874F1202-DCFE-4A74-9C30-5D8C36709258}">
      <dsp:nvSpPr>
        <dsp:cNvPr id="0" name=""/>
        <dsp:cNvSpPr/>
      </dsp:nvSpPr>
      <dsp:spPr>
        <a:xfrm>
          <a:off x="3020467" y="2521422"/>
          <a:ext cx="1376494" cy="357754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(+)</a:t>
          </a:r>
          <a:endParaRPr lang="hr-HR" sz="2400" kern="1200" dirty="0"/>
        </a:p>
      </dsp:txBody>
      <dsp:txXfrm>
        <a:off x="3199344" y="2521422"/>
        <a:ext cx="1018740" cy="357754"/>
      </dsp:txXfrm>
    </dsp:sp>
    <dsp:sp modelId="{705EB86B-908F-4BD2-A030-9510B988FB68}">
      <dsp:nvSpPr>
        <dsp:cNvPr id="0" name=""/>
        <dsp:cNvSpPr/>
      </dsp:nvSpPr>
      <dsp:spPr>
        <a:xfrm>
          <a:off x="4271748" y="2521422"/>
          <a:ext cx="1366245" cy="357754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-</a:t>
          </a:r>
          <a:endParaRPr lang="hr-HR" sz="2400" kern="1200" dirty="0"/>
        </a:p>
      </dsp:txBody>
      <dsp:txXfrm>
        <a:off x="4450625" y="2521422"/>
        <a:ext cx="1008491" cy="357754"/>
      </dsp:txXfrm>
    </dsp:sp>
    <dsp:sp modelId="{0D38ECE1-6A81-4C8F-9148-0300625B21BF}">
      <dsp:nvSpPr>
        <dsp:cNvPr id="0" name=""/>
        <dsp:cNvSpPr/>
      </dsp:nvSpPr>
      <dsp:spPr>
        <a:xfrm>
          <a:off x="5512779" y="2521422"/>
          <a:ext cx="1366245" cy="357754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-</a:t>
          </a:r>
          <a:endParaRPr lang="hr-HR" sz="2400" kern="1200" dirty="0"/>
        </a:p>
      </dsp:txBody>
      <dsp:txXfrm>
        <a:off x="5691656" y="2521422"/>
        <a:ext cx="1008491" cy="357754"/>
      </dsp:txXfrm>
    </dsp:sp>
    <dsp:sp modelId="{2649FB13-09C6-4ADD-B157-D14A5543A04F}">
      <dsp:nvSpPr>
        <dsp:cNvPr id="0" name=""/>
        <dsp:cNvSpPr/>
      </dsp:nvSpPr>
      <dsp:spPr>
        <a:xfrm>
          <a:off x="6753810" y="2521422"/>
          <a:ext cx="1482380" cy="357754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-</a:t>
          </a:r>
          <a:endParaRPr lang="hr-HR" sz="2400" kern="1200" dirty="0"/>
        </a:p>
      </dsp:txBody>
      <dsp:txXfrm>
        <a:off x="6932687" y="2521422"/>
        <a:ext cx="1124626" cy="357754"/>
      </dsp:txXfrm>
    </dsp:sp>
    <dsp:sp modelId="{F0E9A062-94D1-40FA-8D69-A159C013E671}">
      <dsp:nvSpPr>
        <dsp:cNvPr id="0" name=""/>
        <dsp:cNvSpPr/>
      </dsp:nvSpPr>
      <dsp:spPr>
        <a:xfrm>
          <a:off x="4497" y="2976158"/>
          <a:ext cx="1675927" cy="43102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err="1" smtClean="0"/>
            <a:t>norgestimat</a:t>
          </a:r>
          <a:endParaRPr lang="hr-HR" sz="1600" kern="1200" dirty="0"/>
        </a:p>
      </dsp:txBody>
      <dsp:txXfrm>
        <a:off x="220012" y="2976158"/>
        <a:ext cx="1244898" cy="431029"/>
      </dsp:txXfrm>
    </dsp:sp>
    <dsp:sp modelId="{5686FAB0-A435-4373-8D63-C1B40280059D}">
      <dsp:nvSpPr>
        <dsp:cNvPr id="0" name=""/>
        <dsp:cNvSpPr/>
      </dsp:nvSpPr>
      <dsp:spPr>
        <a:xfrm>
          <a:off x="1540340" y="3012796"/>
          <a:ext cx="1623559" cy="357754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+</a:t>
          </a:r>
          <a:endParaRPr lang="hr-HR" sz="2400" kern="1200" dirty="0"/>
        </a:p>
      </dsp:txBody>
      <dsp:txXfrm>
        <a:off x="1719217" y="3012796"/>
        <a:ext cx="1265805" cy="357754"/>
      </dsp:txXfrm>
    </dsp:sp>
    <dsp:sp modelId="{9B0BF8C4-92D7-422A-96AA-EDFF3D009133}">
      <dsp:nvSpPr>
        <dsp:cNvPr id="0" name=""/>
        <dsp:cNvSpPr/>
      </dsp:nvSpPr>
      <dsp:spPr>
        <a:xfrm>
          <a:off x="3038686" y="3012796"/>
          <a:ext cx="1376494" cy="357754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(+)</a:t>
          </a:r>
          <a:endParaRPr lang="hr-HR" sz="2400" kern="1200" dirty="0"/>
        </a:p>
      </dsp:txBody>
      <dsp:txXfrm>
        <a:off x="3217563" y="3012796"/>
        <a:ext cx="1018740" cy="357754"/>
      </dsp:txXfrm>
    </dsp:sp>
    <dsp:sp modelId="{CC091D2B-9FFC-432F-9B5E-F87204B56C77}">
      <dsp:nvSpPr>
        <dsp:cNvPr id="0" name=""/>
        <dsp:cNvSpPr/>
      </dsp:nvSpPr>
      <dsp:spPr>
        <a:xfrm>
          <a:off x="4289966" y="3012796"/>
          <a:ext cx="1366245" cy="357754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-</a:t>
          </a:r>
          <a:endParaRPr lang="hr-HR" sz="2400" kern="1200" dirty="0"/>
        </a:p>
      </dsp:txBody>
      <dsp:txXfrm>
        <a:off x="4468843" y="3012796"/>
        <a:ext cx="1008491" cy="357754"/>
      </dsp:txXfrm>
    </dsp:sp>
    <dsp:sp modelId="{BA4A02C1-88C5-498C-85EB-E1EB1DE9888E}">
      <dsp:nvSpPr>
        <dsp:cNvPr id="0" name=""/>
        <dsp:cNvSpPr/>
      </dsp:nvSpPr>
      <dsp:spPr>
        <a:xfrm>
          <a:off x="5530998" y="3012796"/>
          <a:ext cx="1366245" cy="357754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-</a:t>
          </a:r>
          <a:endParaRPr lang="hr-HR" sz="2400" kern="1200" dirty="0"/>
        </a:p>
      </dsp:txBody>
      <dsp:txXfrm>
        <a:off x="5709875" y="3012796"/>
        <a:ext cx="1008491" cy="357754"/>
      </dsp:txXfrm>
    </dsp:sp>
    <dsp:sp modelId="{1D09AEA8-28A9-40DF-AA86-9B640E0E603D}">
      <dsp:nvSpPr>
        <dsp:cNvPr id="0" name=""/>
        <dsp:cNvSpPr/>
      </dsp:nvSpPr>
      <dsp:spPr>
        <a:xfrm>
          <a:off x="6772029" y="3012796"/>
          <a:ext cx="1447079" cy="357754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-</a:t>
          </a:r>
          <a:endParaRPr lang="hr-HR" sz="2400" kern="1200" dirty="0"/>
        </a:p>
      </dsp:txBody>
      <dsp:txXfrm>
        <a:off x="6950906" y="3012796"/>
        <a:ext cx="1089325" cy="357754"/>
      </dsp:txXfrm>
    </dsp:sp>
    <dsp:sp modelId="{D7D66A52-4246-4350-95F7-536C9C914F05}">
      <dsp:nvSpPr>
        <dsp:cNvPr id="0" name=""/>
        <dsp:cNvSpPr/>
      </dsp:nvSpPr>
      <dsp:spPr>
        <a:xfrm>
          <a:off x="4497" y="3467531"/>
          <a:ext cx="1675927" cy="43102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err="1" smtClean="0"/>
            <a:t>desogestrel</a:t>
          </a:r>
          <a:endParaRPr lang="hr-HR" sz="1600" kern="1200" dirty="0"/>
        </a:p>
      </dsp:txBody>
      <dsp:txXfrm>
        <a:off x="220012" y="3467531"/>
        <a:ext cx="1244898" cy="431029"/>
      </dsp:txXfrm>
    </dsp:sp>
    <dsp:sp modelId="{F4273FDF-6B9B-4AB4-84D6-98CEE284CDB0}">
      <dsp:nvSpPr>
        <dsp:cNvPr id="0" name=""/>
        <dsp:cNvSpPr/>
      </dsp:nvSpPr>
      <dsp:spPr>
        <a:xfrm>
          <a:off x="1540340" y="3504169"/>
          <a:ext cx="1623559" cy="357754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+</a:t>
          </a:r>
          <a:endParaRPr lang="hr-HR" sz="2400" kern="1200" dirty="0"/>
        </a:p>
      </dsp:txBody>
      <dsp:txXfrm>
        <a:off x="1719217" y="3504169"/>
        <a:ext cx="1265805" cy="357754"/>
      </dsp:txXfrm>
    </dsp:sp>
    <dsp:sp modelId="{A43F4C04-0F2B-4E23-87F6-73113A8CDABE}">
      <dsp:nvSpPr>
        <dsp:cNvPr id="0" name=""/>
        <dsp:cNvSpPr/>
      </dsp:nvSpPr>
      <dsp:spPr>
        <a:xfrm>
          <a:off x="3038686" y="3504169"/>
          <a:ext cx="1376494" cy="357754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(+)</a:t>
          </a:r>
          <a:endParaRPr lang="hr-HR" sz="2400" kern="1200" dirty="0"/>
        </a:p>
      </dsp:txBody>
      <dsp:txXfrm>
        <a:off x="3217563" y="3504169"/>
        <a:ext cx="1018740" cy="357754"/>
      </dsp:txXfrm>
    </dsp:sp>
    <dsp:sp modelId="{812149CD-43A2-49DC-AF21-DCED9CEBD74A}">
      <dsp:nvSpPr>
        <dsp:cNvPr id="0" name=""/>
        <dsp:cNvSpPr/>
      </dsp:nvSpPr>
      <dsp:spPr>
        <a:xfrm>
          <a:off x="4289966" y="3504169"/>
          <a:ext cx="1376494" cy="357754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-</a:t>
          </a:r>
          <a:endParaRPr lang="hr-HR" sz="2400" kern="1200" dirty="0"/>
        </a:p>
      </dsp:txBody>
      <dsp:txXfrm>
        <a:off x="4468843" y="3504169"/>
        <a:ext cx="1018740" cy="357754"/>
      </dsp:txXfrm>
    </dsp:sp>
    <dsp:sp modelId="{69430B13-0FB0-4B0E-A11A-BEE625B9E1CA}">
      <dsp:nvSpPr>
        <dsp:cNvPr id="0" name=""/>
        <dsp:cNvSpPr/>
      </dsp:nvSpPr>
      <dsp:spPr>
        <a:xfrm>
          <a:off x="5541247" y="3504169"/>
          <a:ext cx="1341202" cy="357754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-</a:t>
          </a:r>
          <a:endParaRPr lang="hr-HR" sz="2400" kern="1200" dirty="0"/>
        </a:p>
      </dsp:txBody>
      <dsp:txXfrm>
        <a:off x="5720124" y="3504169"/>
        <a:ext cx="983448" cy="357754"/>
      </dsp:txXfrm>
    </dsp:sp>
    <dsp:sp modelId="{8CBBD230-2885-42BD-8660-9453EF9DC402}">
      <dsp:nvSpPr>
        <dsp:cNvPr id="0" name=""/>
        <dsp:cNvSpPr/>
      </dsp:nvSpPr>
      <dsp:spPr>
        <a:xfrm>
          <a:off x="6757236" y="3504169"/>
          <a:ext cx="1447079" cy="357754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-</a:t>
          </a:r>
          <a:endParaRPr lang="hr-HR" sz="2400" kern="1200" dirty="0"/>
        </a:p>
      </dsp:txBody>
      <dsp:txXfrm>
        <a:off x="6936113" y="3504169"/>
        <a:ext cx="1089325" cy="357754"/>
      </dsp:txXfrm>
    </dsp:sp>
    <dsp:sp modelId="{D0657F03-65A4-4703-81D4-97E3E5640383}">
      <dsp:nvSpPr>
        <dsp:cNvPr id="0" name=""/>
        <dsp:cNvSpPr/>
      </dsp:nvSpPr>
      <dsp:spPr>
        <a:xfrm>
          <a:off x="4497" y="3958904"/>
          <a:ext cx="1673653" cy="43102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err="1" smtClean="0"/>
            <a:t>gestoden</a:t>
          </a:r>
          <a:endParaRPr lang="hr-HR" sz="1600" kern="1200" dirty="0"/>
        </a:p>
      </dsp:txBody>
      <dsp:txXfrm>
        <a:off x="220012" y="3958904"/>
        <a:ext cx="1242624" cy="431029"/>
      </dsp:txXfrm>
    </dsp:sp>
    <dsp:sp modelId="{B37B99D1-6652-41B2-B587-CA0C41DFC863}">
      <dsp:nvSpPr>
        <dsp:cNvPr id="0" name=""/>
        <dsp:cNvSpPr/>
      </dsp:nvSpPr>
      <dsp:spPr>
        <a:xfrm>
          <a:off x="1538066" y="3995542"/>
          <a:ext cx="1623559" cy="357754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+</a:t>
          </a:r>
          <a:endParaRPr lang="hr-HR" sz="2400" kern="1200" dirty="0"/>
        </a:p>
      </dsp:txBody>
      <dsp:txXfrm>
        <a:off x="1716943" y="3995542"/>
        <a:ext cx="1265805" cy="357754"/>
      </dsp:txXfrm>
    </dsp:sp>
    <dsp:sp modelId="{17D4A20C-5022-497B-BC89-2DA9699A8A0F}">
      <dsp:nvSpPr>
        <dsp:cNvPr id="0" name=""/>
        <dsp:cNvSpPr/>
      </dsp:nvSpPr>
      <dsp:spPr>
        <a:xfrm>
          <a:off x="3036412" y="3995542"/>
          <a:ext cx="1376494" cy="357754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(+)</a:t>
          </a:r>
          <a:endParaRPr lang="hr-HR" sz="2400" kern="1200" dirty="0"/>
        </a:p>
      </dsp:txBody>
      <dsp:txXfrm>
        <a:off x="3215289" y="3995542"/>
        <a:ext cx="1018740" cy="357754"/>
      </dsp:txXfrm>
    </dsp:sp>
    <dsp:sp modelId="{057AB524-49BC-4EAB-AA9A-AF362BF78B46}">
      <dsp:nvSpPr>
        <dsp:cNvPr id="0" name=""/>
        <dsp:cNvSpPr/>
      </dsp:nvSpPr>
      <dsp:spPr>
        <a:xfrm>
          <a:off x="4287693" y="3995542"/>
          <a:ext cx="1341202" cy="357754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-</a:t>
          </a:r>
          <a:endParaRPr lang="hr-HR" sz="2400" kern="1200" dirty="0"/>
        </a:p>
      </dsp:txBody>
      <dsp:txXfrm>
        <a:off x="4466570" y="3995542"/>
        <a:ext cx="983448" cy="357754"/>
      </dsp:txXfrm>
    </dsp:sp>
    <dsp:sp modelId="{AC296587-95C0-42D2-9939-D3029DA540B6}">
      <dsp:nvSpPr>
        <dsp:cNvPr id="0" name=""/>
        <dsp:cNvSpPr/>
      </dsp:nvSpPr>
      <dsp:spPr>
        <a:xfrm>
          <a:off x="5503681" y="3995542"/>
          <a:ext cx="1341202" cy="357754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(+)</a:t>
          </a:r>
          <a:endParaRPr lang="hr-HR" sz="2400" kern="1200" dirty="0"/>
        </a:p>
      </dsp:txBody>
      <dsp:txXfrm>
        <a:off x="5682558" y="3995542"/>
        <a:ext cx="983448" cy="357754"/>
      </dsp:txXfrm>
    </dsp:sp>
    <dsp:sp modelId="{9CF36D57-5AB6-4422-8466-5AAC10E30600}">
      <dsp:nvSpPr>
        <dsp:cNvPr id="0" name=""/>
        <dsp:cNvSpPr/>
      </dsp:nvSpPr>
      <dsp:spPr>
        <a:xfrm>
          <a:off x="6719669" y="3995542"/>
          <a:ext cx="1447079" cy="357754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?</a:t>
          </a:r>
          <a:endParaRPr lang="hr-HR" sz="2400" kern="1200" dirty="0"/>
        </a:p>
      </dsp:txBody>
      <dsp:txXfrm>
        <a:off x="6898546" y="3995542"/>
        <a:ext cx="1089325" cy="357754"/>
      </dsp:txXfrm>
    </dsp:sp>
    <dsp:sp modelId="{D708EC75-9483-4E72-97E5-28211BFF12BF}">
      <dsp:nvSpPr>
        <dsp:cNvPr id="0" name=""/>
        <dsp:cNvSpPr/>
      </dsp:nvSpPr>
      <dsp:spPr>
        <a:xfrm>
          <a:off x="4497" y="4450277"/>
          <a:ext cx="1707812" cy="43102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err="1" smtClean="0"/>
            <a:t>dienogest</a:t>
          </a:r>
          <a:endParaRPr lang="hr-HR" sz="1600" kern="1200" dirty="0"/>
        </a:p>
      </dsp:txBody>
      <dsp:txXfrm>
        <a:off x="220012" y="4450277"/>
        <a:ext cx="1276783" cy="431029"/>
      </dsp:txXfrm>
    </dsp:sp>
    <dsp:sp modelId="{BC825BED-8843-4394-9770-D05FC7247693}">
      <dsp:nvSpPr>
        <dsp:cNvPr id="0" name=""/>
        <dsp:cNvSpPr/>
      </dsp:nvSpPr>
      <dsp:spPr>
        <a:xfrm>
          <a:off x="1572225" y="4486915"/>
          <a:ext cx="1623559" cy="357754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+</a:t>
          </a:r>
          <a:endParaRPr lang="hr-HR" sz="2400" kern="1200" dirty="0"/>
        </a:p>
      </dsp:txBody>
      <dsp:txXfrm>
        <a:off x="1751102" y="4486915"/>
        <a:ext cx="1265805" cy="357754"/>
      </dsp:txXfrm>
    </dsp:sp>
    <dsp:sp modelId="{64ACFFB7-11D8-4275-9EE5-0DCC5F31F16E}">
      <dsp:nvSpPr>
        <dsp:cNvPr id="0" name=""/>
        <dsp:cNvSpPr/>
      </dsp:nvSpPr>
      <dsp:spPr>
        <a:xfrm>
          <a:off x="3070571" y="4486915"/>
          <a:ext cx="1376494" cy="357754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-</a:t>
          </a:r>
          <a:endParaRPr lang="hr-HR" sz="2400" kern="1200" dirty="0"/>
        </a:p>
      </dsp:txBody>
      <dsp:txXfrm>
        <a:off x="3249448" y="4486915"/>
        <a:ext cx="1018740" cy="357754"/>
      </dsp:txXfrm>
    </dsp:sp>
    <dsp:sp modelId="{4A42DD87-FA87-488C-BCA8-C587A10BDE9C}">
      <dsp:nvSpPr>
        <dsp:cNvPr id="0" name=""/>
        <dsp:cNvSpPr/>
      </dsp:nvSpPr>
      <dsp:spPr>
        <a:xfrm>
          <a:off x="4321852" y="4486915"/>
          <a:ext cx="1341202" cy="357754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+</a:t>
          </a:r>
          <a:endParaRPr lang="hr-HR" sz="2400" kern="1200" dirty="0"/>
        </a:p>
      </dsp:txBody>
      <dsp:txXfrm>
        <a:off x="4500729" y="4486915"/>
        <a:ext cx="983448" cy="357754"/>
      </dsp:txXfrm>
    </dsp:sp>
    <dsp:sp modelId="{3352BADE-5440-4C33-A8AD-C040EDACBD58}">
      <dsp:nvSpPr>
        <dsp:cNvPr id="0" name=""/>
        <dsp:cNvSpPr/>
      </dsp:nvSpPr>
      <dsp:spPr>
        <a:xfrm>
          <a:off x="5537840" y="4486915"/>
          <a:ext cx="1341202" cy="357754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-</a:t>
          </a:r>
          <a:endParaRPr lang="hr-HR" sz="2400" kern="1200" dirty="0"/>
        </a:p>
      </dsp:txBody>
      <dsp:txXfrm>
        <a:off x="5716717" y="4486915"/>
        <a:ext cx="983448" cy="357754"/>
      </dsp:txXfrm>
    </dsp:sp>
    <dsp:sp modelId="{B5CB8169-FA29-45DC-A2A3-CD8FFB817DA1}">
      <dsp:nvSpPr>
        <dsp:cNvPr id="0" name=""/>
        <dsp:cNvSpPr/>
      </dsp:nvSpPr>
      <dsp:spPr>
        <a:xfrm>
          <a:off x="6753828" y="4486915"/>
          <a:ext cx="1411787" cy="357754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-</a:t>
          </a:r>
          <a:endParaRPr lang="hr-HR" sz="2400" kern="1200" dirty="0"/>
        </a:p>
      </dsp:txBody>
      <dsp:txXfrm>
        <a:off x="6932705" y="4486915"/>
        <a:ext cx="1054033" cy="357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41112-F926-4F86-B99C-1C8BA76D128A}" type="datetimeFigureOut">
              <a:rPr lang="hr-HR" smtClean="0"/>
              <a:t>13.5.2014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25A3D-A31C-4A9F-BA85-643641C006B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0159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A2BB9-9F35-486E-AC9B-49C86FB721B5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86742-DD8C-40A6-89ED-12EAA2178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30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A00B585E-7731-A64E-8715-6DA6D9A73A1B}" type="slidenum">
              <a:rPr lang="en-GB" sz="1200">
                <a:solidFill>
                  <a:prstClr val="black"/>
                </a:solidFill>
              </a:rPr>
              <a:pPr/>
              <a:t>1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A00B585E-7731-A64E-8715-6DA6D9A73A1B}" type="slidenum">
              <a:rPr lang="en-GB" sz="1200">
                <a:solidFill>
                  <a:prstClr val="black"/>
                </a:solidFill>
              </a:rPr>
              <a:pPr/>
              <a:t>10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A00B585E-7731-A64E-8715-6DA6D9A73A1B}" type="slidenum">
              <a:rPr lang="en-GB" sz="1200">
                <a:solidFill>
                  <a:prstClr val="black"/>
                </a:solidFill>
              </a:rPr>
              <a:pPr/>
              <a:t>11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A00B585E-7731-A64E-8715-6DA6D9A73A1B}" type="slidenum">
              <a:rPr lang="en-GB" sz="1200">
                <a:solidFill>
                  <a:prstClr val="black"/>
                </a:solidFill>
              </a:rPr>
              <a:pPr/>
              <a:t>12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A00B585E-7731-A64E-8715-6DA6D9A73A1B}" type="slidenum">
              <a:rPr lang="en-GB" sz="1200">
                <a:solidFill>
                  <a:prstClr val="black"/>
                </a:solidFill>
              </a:rPr>
              <a:pPr/>
              <a:t>13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A00B585E-7731-A64E-8715-6DA6D9A73A1B}" type="slidenum">
              <a:rPr lang="en-GB" sz="1200">
                <a:solidFill>
                  <a:prstClr val="black"/>
                </a:solidFill>
              </a:rPr>
              <a:pPr/>
              <a:t>14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A00B585E-7731-A64E-8715-6DA6D9A73A1B}" type="slidenum">
              <a:rPr lang="en-GB" sz="1200">
                <a:solidFill>
                  <a:prstClr val="black"/>
                </a:solidFill>
              </a:rPr>
              <a:pPr/>
              <a:t>15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A00B585E-7731-A64E-8715-6DA6D9A73A1B}" type="slidenum">
              <a:rPr lang="en-GB" sz="1200">
                <a:solidFill>
                  <a:prstClr val="black"/>
                </a:solidFill>
              </a:rPr>
              <a:pPr/>
              <a:t>16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A00B585E-7731-A64E-8715-6DA6D9A73A1B}" type="slidenum">
              <a:rPr lang="en-GB" sz="1200">
                <a:solidFill>
                  <a:prstClr val="black"/>
                </a:solidFill>
              </a:rPr>
              <a:pPr/>
              <a:t>17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A00B585E-7731-A64E-8715-6DA6D9A73A1B}" type="slidenum">
              <a:rPr lang="en-GB" sz="1200">
                <a:solidFill>
                  <a:prstClr val="black"/>
                </a:solidFill>
              </a:rPr>
              <a:pPr/>
              <a:t>18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r-HR" dirty="0" smtClean="0"/>
              <a:t>Kod žena s menstrualnim migrene bez aure bitno</a:t>
            </a:r>
            <a:r>
              <a:rPr lang="hr-HR" baseline="0" dirty="0" smtClean="0"/>
              <a:t> </a:t>
            </a:r>
            <a:r>
              <a:rPr lang="hr-HR" dirty="0" smtClean="0"/>
              <a:t>je </a:t>
            </a:r>
            <a:r>
              <a:rPr lang="hr-HR" dirty="0" err="1" smtClean="0"/>
              <a:t>postiči</a:t>
            </a:r>
            <a:r>
              <a:rPr lang="hr-HR" dirty="0" smtClean="0"/>
              <a:t> samo minimalne promjene u hormonskim koncentracijama ili otklanjanje hormonalnih promjena. To se može postiže s OHK i  uklanjanjem standardne sedmodnevne pauze.</a:t>
            </a:r>
            <a:endParaRPr lang="hr-H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A00B585E-7731-A64E-8715-6DA6D9A73A1B}" type="slidenum">
              <a:rPr lang="en-GB" sz="1200">
                <a:solidFill>
                  <a:prstClr val="black"/>
                </a:solidFill>
              </a:rPr>
              <a:pPr/>
              <a:t>19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A00B585E-7731-A64E-8715-6DA6D9A73A1B}" type="slidenum">
              <a:rPr lang="en-GB" sz="1200">
                <a:solidFill>
                  <a:prstClr val="black"/>
                </a:solidFill>
              </a:rPr>
              <a:pPr/>
              <a:t>2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A00B585E-7731-A64E-8715-6DA6D9A73A1B}" type="slidenum">
              <a:rPr lang="en-GB" sz="1200">
                <a:solidFill>
                  <a:prstClr val="black"/>
                </a:solidFill>
              </a:rPr>
              <a:pPr/>
              <a:t>20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A00B585E-7731-A64E-8715-6DA6D9A73A1B}" type="slidenum">
              <a:rPr lang="en-GB" sz="1200">
                <a:solidFill>
                  <a:prstClr val="black"/>
                </a:solidFill>
              </a:rPr>
              <a:pPr/>
              <a:t>21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A00B585E-7731-A64E-8715-6DA6D9A73A1B}" type="slidenum">
              <a:rPr lang="en-GB" sz="1200">
                <a:solidFill>
                  <a:prstClr val="black"/>
                </a:solidFill>
              </a:rPr>
              <a:pPr/>
              <a:t>22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A00B585E-7731-A64E-8715-6DA6D9A73A1B}" type="slidenum">
              <a:rPr lang="en-GB" sz="1200">
                <a:solidFill>
                  <a:prstClr val="black"/>
                </a:solidFill>
              </a:rPr>
              <a:pPr/>
              <a:t>23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A00B585E-7731-A64E-8715-6DA6D9A73A1B}" type="slidenum">
              <a:rPr lang="en-GB" sz="1200">
                <a:solidFill>
                  <a:prstClr val="black"/>
                </a:solidFill>
              </a:rPr>
              <a:pPr/>
              <a:t>24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A00B585E-7731-A64E-8715-6DA6D9A73A1B}" type="slidenum">
              <a:rPr lang="en-GB" sz="1200">
                <a:solidFill>
                  <a:prstClr val="black"/>
                </a:solidFill>
              </a:rPr>
              <a:pPr/>
              <a:t>25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A00B585E-7731-A64E-8715-6DA6D9A73A1B}" type="slidenum">
              <a:rPr lang="en-GB" sz="1200">
                <a:solidFill>
                  <a:prstClr val="black"/>
                </a:solidFill>
              </a:rPr>
              <a:pPr/>
              <a:t>26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A00B585E-7731-A64E-8715-6DA6D9A73A1B}" type="slidenum">
              <a:rPr lang="en-GB" sz="1200">
                <a:solidFill>
                  <a:prstClr val="black"/>
                </a:solidFill>
              </a:rPr>
              <a:pPr/>
              <a:t>3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A00B585E-7731-A64E-8715-6DA6D9A73A1B}" type="slidenum">
              <a:rPr lang="en-GB" sz="1200">
                <a:solidFill>
                  <a:prstClr val="black"/>
                </a:solidFill>
              </a:rPr>
              <a:pPr/>
              <a:t>4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A00B585E-7731-A64E-8715-6DA6D9A73A1B}" type="slidenum">
              <a:rPr lang="en-GB" sz="1200">
                <a:solidFill>
                  <a:prstClr val="black"/>
                </a:solidFill>
              </a:rPr>
              <a:pPr/>
              <a:t>5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A00B585E-7731-A64E-8715-6DA6D9A73A1B}" type="slidenum">
              <a:rPr lang="en-GB" sz="1200">
                <a:solidFill>
                  <a:prstClr val="black"/>
                </a:solidFill>
              </a:rPr>
              <a:pPr/>
              <a:t>6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A00B585E-7731-A64E-8715-6DA6D9A73A1B}" type="slidenum">
              <a:rPr lang="en-GB" sz="1200">
                <a:solidFill>
                  <a:prstClr val="black"/>
                </a:solidFill>
              </a:rPr>
              <a:pPr/>
              <a:t>7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A00B585E-7731-A64E-8715-6DA6D9A73A1B}" type="slidenum">
              <a:rPr lang="en-GB" sz="1200">
                <a:solidFill>
                  <a:prstClr val="black"/>
                </a:solidFill>
              </a:rPr>
              <a:pPr/>
              <a:t>8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A00B585E-7731-A64E-8715-6DA6D9A73A1B}" type="slidenum">
              <a:rPr lang="en-GB" sz="1200">
                <a:solidFill>
                  <a:prstClr val="black"/>
                </a:solidFill>
              </a:rPr>
              <a:pPr/>
              <a:t>9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86 w 2780"/>
                <a:gd name="T1" fmla="*/ 18 h 953"/>
                <a:gd name="T2" fmla="*/ 2696 w 2780"/>
                <a:gd name="T3" fmla="*/ 24 h 953"/>
                <a:gd name="T4" fmla="*/ 2629 w 2780"/>
                <a:gd name="T5" fmla="*/ 102 h 953"/>
                <a:gd name="T6" fmla="*/ 2527 w 2780"/>
                <a:gd name="T7" fmla="*/ 156 h 953"/>
                <a:gd name="T8" fmla="*/ 2521 w 2780"/>
                <a:gd name="T9" fmla="*/ 222 h 953"/>
                <a:gd name="T10" fmla="*/ 2503 w 2780"/>
                <a:gd name="T11" fmla="*/ 246 h 953"/>
                <a:gd name="T12" fmla="*/ 2485 w 2780"/>
                <a:gd name="T13" fmla="*/ 252 h 953"/>
                <a:gd name="T14" fmla="*/ 2413 w 2780"/>
                <a:gd name="T15" fmla="*/ 210 h 953"/>
                <a:gd name="T16" fmla="*/ 2274 w 2780"/>
                <a:gd name="T17" fmla="*/ 192 h 953"/>
                <a:gd name="T18" fmla="*/ 2250 w 2780"/>
                <a:gd name="T19" fmla="*/ 186 h 953"/>
                <a:gd name="T20" fmla="*/ 2232 w 2780"/>
                <a:gd name="T21" fmla="*/ 192 h 953"/>
                <a:gd name="T22" fmla="*/ 2160 w 2780"/>
                <a:gd name="T23" fmla="*/ 228 h 953"/>
                <a:gd name="T24" fmla="*/ 2124 w 2780"/>
                <a:gd name="T25" fmla="*/ 240 h 953"/>
                <a:gd name="T26" fmla="*/ 2100 w 2780"/>
                <a:gd name="T27" fmla="*/ 246 h 953"/>
                <a:gd name="T28" fmla="*/ 2088 w 2780"/>
                <a:gd name="T29" fmla="*/ 258 h 953"/>
                <a:gd name="T30" fmla="*/ 2088 w 2780"/>
                <a:gd name="T31" fmla="*/ 276 h 953"/>
                <a:gd name="T32" fmla="*/ 2065 w 2780"/>
                <a:gd name="T33" fmla="*/ 300 h 953"/>
                <a:gd name="T34" fmla="*/ 2047 w 2780"/>
                <a:gd name="T35" fmla="*/ 312 h 953"/>
                <a:gd name="T36" fmla="*/ 2035 w 2780"/>
                <a:gd name="T37" fmla="*/ 324 h 953"/>
                <a:gd name="T38" fmla="*/ 2023 w 2780"/>
                <a:gd name="T39" fmla="*/ 336 h 953"/>
                <a:gd name="T40" fmla="*/ 1991 w 2780"/>
                <a:gd name="T41" fmla="*/ 342 h 953"/>
                <a:gd name="T42" fmla="*/ 1925 w 2780"/>
                <a:gd name="T43" fmla="*/ 336 h 953"/>
                <a:gd name="T44" fmla="*/ 1889 w 2780"/>
                <a:gd name="T45" fmla="*/ 330 h 953"/>
                <a:gd name="T46" fmla="*/ 1877 w 2780"/>
                <a:gd name="T47" fmla="*/ 342 h 953"/>
                <a:gd name="T48" fmla="*/ 1865 w 2780"/>
                <a:gd name="T49" fmla="*/ 354 h 953"/>
                <a:gd name="T50" fmla="*/ 1835 w 2780"/>
                <a:gd name="T51" fmla="*/ 360 h 953"/>
                <a:gd name="T52" fmla="*/ 1776 w 2780"/>
                <a:gd name="T53" fmla="*/ 342 h 953"/>
                <a:gd name="T54" fmla="*/ 1752 w 2780"/>
                <a:gd name="T55" fmla="*/ 342 h 953"/>
                <a:gd name="T56" fmla="*/ 1728 w 2780"/>
                <a:gd name="T57" fmla="*/ 354 h 953"/>
                <a:gd name="T58" fmla="*/ 1666 w 2780"/>
                <a:gd name="T59" fmla="*/ 425 h 953"/>
                <a:gd name="T60" fmla="*/ 1624 w 2780"/>
                <a:gd name="T61" fmla="*/ 569 h 953"/>
                <a:gd name="T62" fmla="*/ 1624 w 2780"/>
                <a:gd name="T63" fmla="*/ 593 h 953"/>
                <a:gd name="T64" fmla="*/ 1630 w 2780"/>
                <a:gd name="T65" fmla="*/ 641 h 953"/>
                <a:gd name="T66" fmla="*/ 1648 w 2780"/>
                <a:gd name="T67" fmla="*/ 659 h 953"/>
                <a:gd name="T68" fmla="*/ 1642 w 2780"/>
                <a:gd name="T69" fmla="*/ 671 h 953"/>
                <a:gd name="T70" fmla="*/ 1630 w 2780"/>
                <a:gd name="T71" fmla="*/ 683 h 953"/>
                <a:gd name="T72" fmla="*/ 1552 w 2780"/>
                <a:gd name="T73" fmla="*/ 689 h 953"/>
                <a:gd name="T74" fmla="*/ 1475 w 2780"/>
                <a:gd name="T75" fmla="*/ 629 h 953"/>
                <a:gd name="T76" fmla="*/ 1341 w 2780"/>
                <a:gd name="T77" fmla="*/ 587 h 953"/>
                <a:gd name="T78" fmla="*/ 1192 w 2780"/>
                <a:gd name="T79" fmla="*/ 671 h 953"/>
                <a:gd name="T80" fmla="*/ 1022 w 2780"/>
                <a:gd name="T81" fmla="*/ 731 h 953"/>
                <a:gd name="T82" fmla="*/ 819 w 2780"/>
                <a:gd name="T83" fmla="*/ 743 h 953"/>
                <a:gd name="T84" fmla="*/ 632 w 2780"/>
                <a:gd name="T85" fmla="*/ 701 h 953"/>
                <a:gd name="T86" fmla="*/ 572 w 2780"/>
                <a:gd name="T87" fmla="*/ 695 h 953"/>
                <a:gd name="T88" fmla="*/ 560 w 2780"/>
                <a:gd name="T89" fmla="*/ 701 h 953"/>
                <a:gd name="T90" fmla="*/ 524 w 2780"/>
                <a:gd name="T91" fmla="*/ 731 h 953"/>
                <a:gd name="T92" fmla="*/ 438 w 2780"/>
                <a:gd name="T93" fmla="*/ 809 h 953"/>
                <a:gd name="T94" fmla="*/ 408 w 2780"/>
                <a:gd name="T95" fmla="*/ 821 h 953"/>
                <a:gd name="T96" fmla="*/ 384 w 2780"/>
                <a:gd name="T97" fmla="*/ 821 h 953"/>
                <a:gd name="T98" fmla="*/ 337 w 2780"/>
                <a:gd name="T99" fmla="*/ 827 h 953"/>
                <a:gd name="T100" fmla="*/ 211 w 2780"/>
                <a:gd name="T101" fmla="*/ 851 h 953"/>
                <a:gd name="T102" fmla="*/ 175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98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240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</p:grpSp>
      <p:sp>
        <p:nvSpPr>
          <p:cNvPr id="3381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4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381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059CFB4-CAA5-46FB-BFF8-3AF62FFCADC8}" type="slidenum">
              <a:rPr lang="ar-SA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467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2B85EC5-1AFE-408D-B533-22506FF205C4}" type="slidenum">
              <a:rPr lang="ar-SA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938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6391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6391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FC51589-E7CC-4BAA-83CB-CF3A6663EAD2}" type="slidenum">
              <a:rPr lang="ar-SA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622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25538"/>
            <a:ext cx="8229600" cy="5543550"/>
          </a:xfrm>
        </p:spPr>
        <p:txBody>
          <a:bodyPr/>
          <a:lstStyle/>
          <a:p>
            <a:pPr lvl="0"/>
            <a:endParaRPr lang="hr-HR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BC0AAAA-672E-4F19-B09E-89405843B485}" type="slidenum">
              <a:rPr lang="ar-SA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1661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86 w 2780"/>
                <a:gd name="T1" fmla="*/ 18 h 953"/>
                <a:gd name="T2" fmla="*/ 2696 w 2780"/>
                <a:gd name="T3" fmla="*/ 24 h 953"/>
                <a:gd name="T4" fmla="*/ 2629 w 2780"/>
                <a:gd name="T5" fmla="*/ 102 h 953"/>
                <a:gd name="T6" fmla="*/ 2527 w 2780"/>
                <a:gd name="T7" fmla="*/ 156 h 953"/>
                <a:gd name="T8" fmla="*/ 2521 w 2780"/>
                <a:gd name="T9" fmla="*/ 222 h 953"/>
                <a:gd name="T10" fmla="*/ 2503 w 2780"/>
                <a:gd name="T11" fmla="*/ 246 h 953"/>
                <a:gd name="T12" fmla="*/ 2485 w 2780"/>
                <a:gd name="T13" fmla="*/ 252 h 953"/>
                <a:gd name="T14" fmla="*/ 2413 w 2780"/>
                <a:gd name="T15" fmla="*/ 210 h 953"/>
                <a:gd name="T16" fmla="*/ 2274 w 2780"/>
                <a:gd name="T17" fmla="*/ 192 h 953"/>
                <a:gd name="T18" fmla="*/ 2250 w 2780"/>
                <a:gd name="T19" fmla="*/ 186 h 953"/>
                <a:gd name="T20" fmla="*/ 2232 w 2780"/>
                <a:gd name="T21" fmla="*/ 192 h 953"/>
                <a:gd name="T22" fmla="*/ 2160 w 2780"/>
                <a:gd name="T23" fmla="*/ 228 h 953"/>
                <a:gd name="T24" fmla="*/ 2124 w 2780"/>
                <a:gd name="T25" fmla="*/ 240 h 953"/>
                <a:gd name="T26" fmla="*/ 2100 w 2780"/>
                <a:gd name="T27" fmla="*/ 246 h 953"/>
                <a:gd name="T28" fmla="*/ 2088 w 2780"/>
                <a:gd name="T29" fmla="*/ 258 h 953"/>
                <a:gd name="T30" fmla="*/ 2088 w 2780"/>
                <a:gd name="T31" fmla="*/ 276 h 953"/>
                <a:gd name="T32" fmla="*/ 2065 w 2780"/>
                <a:gd name="T33" fmla="*/ 300 h 953"/>
                <a:gd name="T34" fmla="*/ 2047 w 2780"/>
                <a:gd name="T35" fmla="*/ 312 h 953"/>
                <a:gd name="T36" fmla="*/ 2035 w 2780"/>
                <a:gd name="T37" fmla="*/ 324 h 953"/>
                <a:gd name="T38" fmla="*/ 2023 w 2780"/>
                <a:gd name="T39" fmla="*/ 336 h 953"/>
                <a:gd name="T40" fmla="*/ 1991 w 2780"/>
                <a:gd name="T41" fmla="*/ 342 h 953"/>
                <a:gd name="T42" fmla="*/ 1925 w 2780"/>
                <a:gd name="T43" fmla="*/ 336 h 953"/>
                <a:gd name="T44" fmla="*/ 1889 w 2780"/>
                <a:gd name="T45" fmla="*/ 330 h 953"/>
                <a:gd name="T46" fmla="*/ 1877 w 2780"/>
                <a:gd name="T47" fmla="*/ 342 h 953"/>
                <a:gd name="T48" fmla="*/ 1865 w 2780"/>
                <a:gd name="T49" fmla="*/ 354 h 953"/>
                <a:gd name="T50" fmla="*/ 1835 w 2780"/>
                <a:gd name="T51" fmla="*/ 360 h 953"/>
                <a:gd name="T52" fmla="*/ 1776 w 2780"/>
                <a:gd name="T53" fmla="*/ 342 h 953"/>
                <a:gd name="T54" fmla="*/ 1752 w 2780"/>
                <a:gd name="T55" fmla="*/ 342 h 953"/>
                <a:gd name="T56" fmla="*/ 1728 w 2780"/>
                <a:gd name="T57" fmla="*/ 354 h 953"/>
                <a:gd name="T58" fmla="*/ 1666 w 2780"/>
                <a:gd name="T59" fmla="*/ 425 h 953"/>
                <a:gd name="T60" fmla="*/ 1624 w 2780"/>
                <a:gd name="T61" fmla="*/ 569 h 953"/>
                <a:gd name="T62" fmla="*/ 1624 w 2780"/>
                <a:gd name="T63" fmla="*/ 593 h 953"/>
                <a:gd name="T64" fmla="*/ 1630 w 2780"/>
                <a:gd name="T65" fmla="*/ 641 h 953"/>
                <a:gd name="T66" fmla="*/ 1648 w 2780"/>
                <a:gd name="T67" fmla="*/ 659 h 953"/>
                <a:gd name="T68" fmla="*/ 1642 w 2780"/>
                <a:gd name="T69" fmla="*/ 671 h 953"/>
                <a:gd name="T70" fmla="*/ 1630 w 2780"/>
                <a:gd name="T71" fmla="*/ 683 h 953"/>
                <a:gd name="T72" fmla="*/ 1552 w 2780"/>
                <a:gd name="T73" fmla="*/ 689 h 953"/>
                <a:gd name="T74" fmla="*/ 1475 w 2780"/>
                <a:gd name="T75" fmla="*/ 629 h 953"/>
                <a:gd name="T76" fmla="*/ 1341 w 2780"/>
                <a:gd name="T77" fmla="*/ 587 h 953"/>
                <a:gd name="T78" fmla="*/ 1192 w 2780"/>
                <a:gd name="T79" fmla="*/ 671 h 953"/>
                <a:gd name="T80" fmla="*/ 1022 w 2780"/>
                <a:gd name="T81" fmla="*/ 731 h 953"/>
                <a:gd name="T82" fmla="*/ 819 w 2780"/>
                <a:gd name="T83" fmla="*/ 743 h 953"/>
                <a:gd name="T84" fmla="*/ 632 w 2780"/>
                <a:gd name="T85" fmla="*/ 701 h 953"/>
                <a:gd name="T86" fmla="*/ 572 w 2780"/>
                <a:gd name="T87" fmla="*/ 695 h 953"/>
                <a:gd name="T88" fmla="*/ 560 w 2780"/>
                <a:gd name="T89" fmla="*/ 701 h 953"/>
                <a:gd name="T90" fmla="*/ 524 w 2780"/>
                <a:gd name="T91" fmla="*/ 731 h 953"/>
                <a:gd name="T92" fmla="*/ 438 w 2780"/>
                <a:gd name="T93" fmla="*/ 809 h 953"/>
                <a:gd name="T94" fmla="*/ 408 w 2780"/>
                <a:gd name="T95" fmla="*/ 821 h 953"/>
                <a:gd name="T96" fmla="*/ 384 w 2780"/>
                <a:gd name="T97" fmla="*/ 821 h 953"/>
                <a:gd name="T98" fmla="*/ 337 w 2780"/>
                <a:gd name="T99" fmla="*/ 827 h 953"/>
                <a:gd name="T100" fmla="*/ 211 w 2780"/>
                <a:gd name="T101" fmla="*/ 851 h 953"/>
                <a:gd name="T102" fmla="*/ 175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98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240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</p:grpSp>
      <p:sp>
        <p:nvSpPr>
          <p:cNvPr id="3381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4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381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2CFB952-91C7-49FD-B892-3DDE735BD05F}" type="slidenum">
              <a:rPr lang="ar-SA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7450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AE68F4D-30A8-4EBF-9836-1453579E04CD}" type="slidenum">
              <a:rPr lang="ar-SA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1815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3755BA2-727C-4960-801F-649355B9115A}" type="slidenum">
              <a:rPr lang="ar-SA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8181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BA09359-2B76-4F71-B113-4D2A9C76DA95}" type="slidenum">
              <a:rPr lang="ar-SA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7410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77B2B58-BDBD-4603-8926-F2FF2A67A8D2}" type="slidenum">
              <a:rPr lang="ar-SA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3822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DFDB0AD-DBF0-4648-9ED9-C45850EC8B57}" type="slidenum">
              <a:rPr lang="ar-SA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1278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857FBFA-7DAC-49B2-AB38-AD931C9D0F71}" type="slidenum">
              <a:rPr lang="ar-SA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409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D092725-E0F2-42EC-9655-120E2F7992C0}" type="slidenum">
              <a:rPr lang="ar-SA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78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D403A10-253E-4943-9C46-6BB4D20BC0A3}" type="slidenum">
              <a:rPr lang="ar-SA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9946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F277680-6FF5-4808-92EC-4094B3B43D41}" type="slidenum">
              <a:rPr lang="ar-SA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9776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AABBDCE-0DCC-4C1C-AA96-BDF67B89AA6F}" type="slidenum">
              <a:rPr lang="ar-SA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0592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6391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6391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38A0F9B-57D0-436B-AAAF-1A6A7894646B}" type="slidenum">
              <a:rPr lang="ar-SA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7898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25538"/>
            <a:ext cx="8229600" cy="5543550"/>
          </a:xfrm>
        </p:spPr>
        <p:txBody>
          <a:bodyPr/>
          <a:lstStyle/>
          <a:p>
            <a:pPr lvl="0"/>
            <a:endParaRPr lang="hr-HR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2EB63DC-9A73-41FD-926B-4197201D9C8E}" type="slidenum">
              <a:rPr lang="ar-SA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4724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>
                <a:solidFill>
                  <a:srgbClr val="FFFFFF"/>
                </a:solidFill>
              </a:rPr>
              <a:pPr/>
              <a:t>5/13/2014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90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ta-IN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39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/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>
                <a:solidFill>
                  <a:srgbClr val="FFFFFF"/>
                </a:solidFill>
              </a:rPr>
              <a:pPr/>
              <a:t>5/13/2014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374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4962528"/>
            <a:ext cx="7885113" cy="1362076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3462339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>
                <a:solidFill>
                  <a:srgbClr val="FFFFFF"/>
                </a:solidFill>
              </a:rPr>
              <a:pPr/>
              <a:t>5/13/2014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36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/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>
                <a:solidFill>
                  <a:srgbClr val="FFFFFF"/>
                </a:solidFill>
              </a:rPr>
              <a:pPr/>
              <a:t>5/13/2014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9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200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>
                <a:solidFill>
                  <a:srgbClr val="FFFFFF"/>
                </a:solidFill>
              </a:rPr>
              <a:pPr/>
              <a:t>5/13/2014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93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0983FCA-93F7-4062-8062-EB2DB798DEF9}" type="slidenum">
              <a:rPr lang="ar-SA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71907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/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>
                <a:solidFill>
                  <a:srgbClr val="FFFFFF"/>
                </a:solidFill>
              </a:rPr>
              <a:pPr/>
              <a:t>5/13/2014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379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>
                <a:solidFill>
                  <a:srgbClr val="FFFFFF"/>
                </a:solidFill>
              </a:rPr>
              <a:pPr/>
              <a:t>5/13/2014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5819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10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>
                <a:solidFill>
                  <a:srgbClr val="FFFFFF"/>
                </a:solidFill>
              </a:rPr>
              <a:pPr/>
              <a:t>5/13/2014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54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a-IN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10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>
                <a:solidFill>
                  <a:srgbClr val="FFFFFF"/>
                </a:solidFill>
              </a:rPr>
              <a:pPr/>
              <a:t>5/13/2014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800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>
                <a:solidFill>
                  <a:srgbClr val="FFFFFF"/>
                </a:solidFill>
              </a:rPr>
              <a:pPr/>
              <a:t>5/13/2014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965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>
                <a:solidFill>
                  <a:srgbClr val="FFFFFF"/>
                </a:solidFill>
              </a:rPr>
              <a:pPr/>
              <a:t>5/13/2014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736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>
                <a:solidFill>
                  <a:srgbClr val="FFFFFF"/>
                </a:solidFill>
              </a:rPr>
              <a:pPr/>
              <a:t>5/13/2014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90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ta-IN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549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/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>
                <a:solidFill>
                  <a:srgbClr val="FFFFFF"/>
                </a:solidFill>
              </a:rPr>
              <a:pPr/>
              <a:t>5/13/2014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5654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4962528"/>
            <a:ext cx="7885113" cy="1362076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3462339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>
                <a:solidFill>
                  <a:srgbClr val="FFFFFF"/>
                </a:solidFill>
              </a:rPr>
              <a:pPr/>
              <a:t>5/13/2014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877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/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>
                <a:solidFill>
                  <a:srgbClr val="FFFFFF"/>
                </a:solidFill>
              </a:rPr>
              <a:pPr/>
              <a:t>5/13/2014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94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F0F9944-FD14-434D-9445-0DBD093B5FBA}" type="slidenum">
              <a:rPr lang="ar-SA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80261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200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>
                <a:solidFill>
                  <a:srgbClr val="FFFFFF"/>
                </a:solidFill>
              </a:rPr>
              <a:pPr/>
              <a:t>5/13/2014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8326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/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>
                <a:solidFill>
                  <a:srgbClr val="FFFFFF"/>
                </a:solidFill>
              </a:rPr>
              <a:pPr/>
              <a:t>5/13/2014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671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>
                <a:solidFill>
                  <a:srgbClr val="FFFFFF"/>
                </a:solidFill>
              </a:rPr>
              <a:pPr/>
              <a:t>5/13/2014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62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10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>
                <a:solidFill>
                  <a:srgbClr val="FFFFFF"/>
                </a:solidFill>
              </a:rPr>
              <a:pPr/>
              <a:t>5/13/2014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9754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a-IN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10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>
                <a:solidFill>
                  <a:srgbClr val="FFFFFF"/>
                </a:solidFill>
              </a:rPr>
              <a:pPr/>
              <a:t>5/13/2014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876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>
                <a:solidFill>
                  <a:srgbClr val="FFFFFF"/>
                </a:solidFill>
              </a:rPr>
              <a:pPr/>
              <a:t>5/13/2014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898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>
                <a:solidFill>
                  <a:srgbClr val="FFFFFF"/>
                </a:solidFill>
              </a:rPr>
              <a:pPr/>
              <a:t>5/13/2014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6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292CBAA-C3E0-4952-A902-806264D27315}" type="slidenum">
              <a:rPr lang="ar-SA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241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DCB6956-F9E7-4941-8C04-85526E97459B}" type="slidenum">
              <a:rPr lang="ar-SA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919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F39C383-6AC0-4E1C-82BC-88E80DF3A285}" type="slidenum">
              <a:rPr lang="ar-SA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678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145FAD1-CDD1-4458-B753-307CFE57D0B7}" type="slidenum">
              <a:rPr lang="ar-SA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640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3F34BC7-F8E7-4E51-9591-846806C0828A}" type="slidenum">
              <a:rPr lang="ar-SA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528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4104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86 w 2780"/>
                <a:gd name="T1" fmla="*/ 18 h 953"/>
                <a:gd name="T2" fmla="*/ 2696 w 2780"/>
                <a:gd name="T3" fmla="*/ 24 h 953"/>
                <a:gd name="T4" fmla="*/ 2629 w 2780"/>
                <a:gd name="T5" fmla="*/ 102 h 953"/>
                <a:gd name="T6" fmla="*/ 2527 w 2780"/>
                <a:gd name="T7" fmla="*/ 156 h 953"/>
                <a:gd name="T8" fmla="*/ 2521 w 2780"/>
                <a:gd name="T9" fmla="*/ 222 h 953"/>
                <a:gd name="T10" fmla="*/ 2503 w 2780"/>
                <a:gd name="T11" fmla="*/ 246 h 953"/>
                <a:gd name="T12" fmla="*/ 2485 w 2780"/>
                <a:gd name="T13" fmla="*/ 252 h 953"/>
                <a:gd name="T14" fmla="*/ 2413 w 2780"/>
                <a:gd name="T15" fmla="*/ 210 h 953"/>
                <a:gd name="T16" fmla="*/ 2274 w 2780"/>
                <a:gd name="T17" fmla="*/ 192 h 953"/>
                <a:gd name="T18" fmla="*/ 2250 w 2780"/>
                <a:gd name="T19" fmla="*/ 186 h 953"/>
                <a:gd name="T20" fmla="*/ 2232 w 2780"/>
                <a:gd name="T21" fmla="*/ 192 h 953"/>
                <a:gd name="T22" fmla="*/ 2160 w 2780"/>
                <a:gd name="T23" fmla="*/ 228 h 953"/>
                <a:gd name="T24" fmla="*/ 2124 w 2780"/>
                <a:gd name="T25" fmla="*/ 240 h 953"/>
                <a:gd name="T26" fmla="*/ 2100 w 2780"/>
                <a:gd name="T27" fmla="*/ 246 h 953"/>
                <a:gd name="T28" fmla="*/ 2088 w 2780"/>
                <a:gd name="T29" fmla="*/ 258 h 953"/>
                <a:gd name="T30" fmla="*/ 2088 w 2780"/>
                <a:gd name="T31" fmla="*/ 276 h 953"/>
                <a:gd name="T32" fmla="*/ 2065 w 2780"/>
                <a:gd name="T33" fmla="*/ 300 h 953"/>
                <a:gd name="T34" fmla="*/ 2047 w 2780"/>
                <a:gd name="T35" fmla="*/ 312 h 953"/>
                <a:gd name="T36" fmla="*/ 2035 w 2780"/>
                <a:gd name="T37" fmla="*/ 324 h 953"/>
                <a:gd name="T38" fmla="*/ 2023 w 2780"/>
                <a:gd name="T39" fmla="*/ 336 h 953"/>
                <a:gd name="T40" fmla="*/ 1991 w 2780"/>
                <a:gd name="T41" fmla="*/ 342 h 953"/>
                <a:gd name="T42" fmla="*/ 1925 w 2780"/>
                <a:gd name="T43" fmla="*/ 336 h 953"/>
                <a:gd name="T44" fmla="*/ 1889 w 2780"/>
                <a:gd name="T45" fmla="*/ 330 h 953"/>
                <a:gd name="T46" fmla="*/ 1877 w 2780"/>
                <a:gd name="T47" fmla="*/ 342 h 953"/>
                <a:gd name="T48" fmla="*/ 1865 w 2780"/>
                <a:gd name="T49" fmla="*/ 354 h 953"/>
                <a:gd name="T50" fmla="*/ 1835 w 2780"/>
                <a:gd name="T51" fmla="*/ 360 h 953"/>
                <a:gd name="T52" fmla="*/ 1776 w 2780"/>
                <a:gd name="T53" fmla="*/ 342 h 953"/>
                <a:gd name="T54" fmla="*/ 1752 w 2780"/>
                <a:gd name="T55" fmla="*/ 342 h 953"/>
                <a:gd name="T56" fmla="*/ 1728 w 2780"/>
                <a:gd name="T57" fmla="*/ 354 h 953"/>
                <a:gd name="T58" fmla="*/ 1666 w 2780"/>
                <a:gd name="T59" fmla="*/ 425 h 953"/>
                <a:gd name="T60" fmla="*/ 1624 w 2780"/>
                <a:gd name="T61" fmla="*/ 569 h 953"/>
                <a:gd name="T62" fmla="*/ 1624 w 2780"/>
                <a:gd name="T63" fmla="*/ 593 h 953"/>
                <a:gd name="T64" fmla="*/ 1630 w 2780"/>
                <a:gd name="T65" fmla="*/ 641 h 953"/>
                <a:gd name="T66" fmla="*/ 1648 w 2780"/>
                <a:gd name="T67" fmla="*/ 659 h 953"/>
                <a:gd name="T68" fmla="*/ 1642 w 2780"/>
                <a:gd name="T69" fmla="*/ 671 h 953"/>
                <a:gd name="T70" fmla="*/ 1630 w 2780"/>
                <a:gd name="T71" fmla="*/ 683 h 953"/>
                <a:gd name="T72" fmla="*/ 1552 w 2780"/>
                <a:gd name="T73" fmla="*/ 689 h 953"/>
                <a:gd name="T74" fmla="*/ 1475 w 2780"/>
                <a:gd name="T75" fmla="*/ 629 h 953"/>
                <a:gd name="T76" fmla="*/ 1341 w 2780"/>
                <a:gd name="T77" fmla="*/ 587 h 953"/>
                <a:gd name="T78" fmla="*/ 1192 w 2780"/>
                <a:gd name="T79" fmla="*/ 671 h 953"/>
                <a:gd name="T80" fmla="*/ 1022 w 2780"/>
                <a:gd name="T81" fmla="*/ 731 h 953"/>
                <a:gd name="T82" fmla="*/ 819 w 2780"/>
                <a:gd name="T83" fmla="*/ 743 h 953"/>
                <a:gd name="T84" fmla="*/ 632 w 2780"/>
                <a:gd name="T85" fmla="*/ 701 h 953"/>
                <a:gd name="T86" fmla="*/ 572 w 2780"/>
                <a:gd name="T87" fmla="*/ 695 h 953"/>
                <a:gd name="T88" fmla="*/ 560 w 2780"/>
                <a:gd name="T89" fmla="*/ 701 h 953"/>
                <a:gd name="T90" fmla="*/ 524 w 2780"/>
                <a:gd name="T91" fmla="*/ 731 h 953"/>
                <a:gd name="T92" fmla="*/ 438 w 2780"/>
                <a:gd name="T93" fmla="*/ 809 h 953"/>
                <a:gd name="T94" fmla="*/ 408 w 2780"/>
                <a:gd name="T95" fmla="*/ 821 h 953"/>
                <a:gd name="T96" fmla="*/ 384 w 2780"/>
                <a:gd name="T97" fmla="*/ 821 h 953"/>
                <a:gd name="T98" fmla="*/ 337 w 2780"/>
                <a:gd name="T99" fmla="*/ 827 h 953"/>
                <a:gd name="T100" fmla="*/ 211 w 2780"/>
                <a:gd name="T101" fmla="*/ 851 h 953"/>
                <a:gd name="T102" fmla="*/ 175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98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240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277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3277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3277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3277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3277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3277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3277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3278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3278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3278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3278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3278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3278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</p:grpSp>
      <p:sp>
        <p:nvSpPr>
          <p:cNvPr id="3278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8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78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78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2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B1E4B9-6AA7-4CCF-B595-7AAE4C1CAC9C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/>
          </a:p>
        </p:txBody>
      </p:sp>
      <p:sp>
        <p:nvSpPr>
          <p:cNvPr id="3279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0416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32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32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32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32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3080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86 w 2780"/>
                <a:gd name="T1" fmla="*/ 18 h 953"/>
                <a:gd name="T2" fmla="*/ 2696 w 2780"/>
                <a:gd name="T3" fmla="*/ 24 h 953"/>
                <a:gd name="T4" fmla="*/ 2629 w 2780"/>
                <a:gd name="T5" fmla="*/ 102 h 953"/>
                <a:gd name="T6" fmla="*/ 2527 w 2780"/>
                <a:gd name="T7" fmla="*/ 156 h 953"/>
                <a:gd name="T8" fmla="*/ 2521 w 2780"/>
                <a:gd name="T9" fmla="*/ 222 h 953"/>
                <a:gd name="T10" fmla="*/ 2503 w 2780"/>
                <a:gd name="T11" fmla="*/ 246 h 953"/>
                <a:gd name="T12" fmla="*/ 2485 w 2780"/>
                <a:gd name="T13" fmla="*/ 252 h 953"/>
                <a:gd name="T14" fmla="*/ 2413 w 2780"/>
                <a:gd name="T15" fmla="*/ 210 h 953"/>
                <a:gd name="T16" fmla="*/ 2274 w 2780"/>
                <a:gd name="T17" fmla="*/ 192 h 953"/>
                <a:gd name="T18" fmla="*/ 2250 w 2780"/>
                <a:gd name="T19" fmla="*/ 186 h 953"/>
                <a:gd name="T20" fmla="*/ 2232 w 2780"/>
                <a:gd name="T21" fmla="*/ 192 h 953"/>
                <a:gd name="T22" fmla="*/ 2160 w 2780"/>
                <a:gd name="T23" fmla="*/ 228 h 953"/>
                <a:gd name="T24" fmla="*/ 2124 w 2780"/>
                <a:gd name="T25" fmla="*/ 240 h 953"/>
                <a:gd name="T26" fmla="*/ 2100 w 2780"/>
                <a:gd name="T27" fmla="*/ 246 h 953"/>
                <a:gd name="T28" fmla="*/ 2088 w 2780"/>
                <a:gd name="T29" fmla="*/ 258 h 953"/>
                <a:gd name="T30" fmla="*/ 2088 w 2780"/>
                <a:gd name="T31" fmla="*/ 276 h 953"/>
                <a:gd name="T32" fmla="*/ 2065 w 2780"/>
                <a:gd name="T33" fmla="*/ 300 h 953"/>
                <a:gd name="T34" fmla="*/ 2047 w 2780"/>
                <a:gd name="T35" fmla="*/ 312 h 953"/>
                <a:gd name="T36" fmla="*/ 2035 w 2780"/>
                <a:gd name="T37" fmla="*/ 324 h 953"/>
                <a:gd name="T38" fmla="*/ 2023 w 2780"/>
                <a:gd name="T39" fmla="*/ 336 h 953"/>
                <a:gd name="T40" fmla="*/ 1991 w 2780"/>
                <a:gd name="T41" fmla="*/ 342 h 953"/>
                <a:gd name="T42" fmla="*/ 1925 w 2780"/>
                <a:gd name="T43" fmla="*/ 336 h 953"/>
                <a:gd name="T44" fmla="*/ 1889 w 2780"/>
                <a:gd name="T45" fmla="*/ 330 h 953"/>
                <a:gd name="T46" fmla="*/ 1877 w 2780"/>
                <a:gd name="T47" fmla="*/ 342 h 953"/>
                <a:gd name="T48" fmla="*/ 1865 w 2780"/>
                <a:gd name="T49" fmla="*/ 354 h 953"/>
                <a:gd name="T50" fmla="*/ 1835 w 2780"/>
                <a:gd name="T51" fmla="*/ 360 h 953"/>
                <a:gd name="T52" fmla="*/ 1776 w 2780"/>
                <a:gd name="T53" fmla="*/ 342 h 953"/>
                <a:gd name="T54" fmla="*/ 1752 w 2780"/>
                <a:gd name="T55" fmla="*/ 342 h 953"/>
                <a:gd name="T56" fmla="*/ 1728 w 2780"/>
                <a:gd name="T57" fmla="*/ 354 h 953"/>
                <a:gd name="T58" fmla="*/ 1666 w 2780"/>
                <a:gd name="T59" fmla="*/ 425 h 953"/>
                <a:gd name="T60" fmla="*/ 1624 w 2780"/>
                <a:gd name="T61" fmla="*/ 569 h 953"/>
                <a:gd name="T62" fmla="*/ 1624 w 2780"/>
                <a:gd name="T63" fmla="*/ 593 h 953"/>
                <a:gd name="T64" fmla="*/ 1630 w 2780"/>
                <a:gd name="T65" fmla="*/ 641 h 953"/>
                <a:gd name="T66" fmla="*/ 1648 w 2780"/>
                <a:gd name="T67" fmla="*/ 659 h 953"/>
                <a:gd name="T68" fmla="*/ 1642 w 2780"/>
                <a:gd name="T69" fmla="*/ 671 h 953"/>
                <a:gd name="T70" fmla="*/ 1630 w 2780"/>
                <a:gd name="T71" fmla="*/ 683 h 953"/>
                <a:gd name="T72" fmla="*/ 1552 w 2780"/>
                <a:gd name="T73" fmla="*/ 689 h 953"/>
                <a:gd name="T74" fmla="*/ 1475 w 2780"/>
                <a:gd name="T75" fmla="*/ 629 h 953"/>
                <a:gd name="T76" fmla="*/ 1341 w 2780"/>
                <a:gd name="T77" fmla="*/ 587 h 953"/>
                <a:gd name="T78" fmla="*/ 1192 w 2780"/>
                <a:gd name="T79" fmla="*/ 671 h 953"/>
                <a:gd name="T80" fmla="*/ 1022 w 2780"/>
                <a:gd name="T81" fmla="*/ 731 h 953"/>
                <a:gd name="T82" fmla="*/ 819 w 2780"/>
                <a:gd name="T83" fmla="*/ 743 h 953"/>
                <a:gd name="T84" fmla="*/ 632 w 2780"/>
                <a:gd name="T85" fmla="*/ 701 h 953"/>
                <a:gd name="T86" fmla="*/ 572 w 2780"/>
                <a:gd name="T87" fmla="*/ 695 h 953"/>
                <a:gd name="T88" fmla="*/ 560 w 2780"/>
                <a:gd name="T89" fmla="*/ 701 h 953"/>
                <a:gd name="T90" fmla="*/ 524 w 2780"/>
                <a:gd name="T91" fmla="*/ 731 h 953"/>
                <a:gd name="T92" fmla="*/ 438 w 2780"/>
                <a:gd name="T93" fmla="*/ 809 h 953"/>
                <a:gd name="T94" fmla="*/ 408 w 2780"/>
                <a:gd name="T95" fmla="*/ 821 h 953"/>
                <a:gd name="T96" fmla="*/ 384 w 2780"/>
                <a:gd name="T97" fmla="*/ 821 h 953"/>
                <a:gd name="T98" fmla="*/ 337 w 2780"/>
                <a:gd name="T99" fmla="*/ 827 h 953"/>
                <a:gd name="T100" fmla="*/ 211 w 2780"/>
                <a:gd name="T101" fmla="*/ 851 h 953"/>
                <a:gd name="T102" fmla="*/ 175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98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240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277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3277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3277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3277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3277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3277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3277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3278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3278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3278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3278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3278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  <p:sp>
          <p:nvSpPr>
            <p:cNvPr id="3278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r-HR" sz="1600">
                <a:solidFill>
                  <a:srgbClr val="EAEAEA"/>
                </a:solidFill>
              </a:endParaRPr>
            </a:p>
          </p:txBody>
        </p:sp>
      </p:grpSp>
      <p:sp>
        <p:nvSpPr>
          <p:cNvPr id="3278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8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78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78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2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913DD5-719A-4EB6-B846-B902ECC85C7C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/>
          </a:p>
        </p:txBody>
      </p:sp>
      <p:sp>
        <p:nvSpPr>
          <p:cNvPr id="3279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27519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32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32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32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32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3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>
                <a:solidFill>
                  <a:srgbClr val="FFFFFF"/>
                </a:solidFill>
              </a:rPr>
              <a:pPr/>
              <a:t>5/13/2014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3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140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3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>
                <a:solidFill>
                  <a:srgbClr val="FFFFFF"/>
                </a:solidFill>
              </a:rPr>
              <a:pPr/>
              <a:t>5/13/2014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3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147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9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12" Type="http://schemas.microsoft.com/office/2007/relationships/diagramDrawing" Target="../diagrams/drawing2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20.xml"/><Relationship Id="rId11" Type="http://schemas.openxmlformats.org/officeDocument/2006/relationships/diagramColors" Target="../diagrams/colors21.xml"/><Relationship Id="rId5" Type="http://schemas.openxmlformats.org/officeDocument/2006/relationships/diagramQuickStyle" Target="../diagrams/quickStyle20.xml"/><Relationship Id="rId10" Type="http://schemas.openxmlformats.org/officeDocument/2006/relationships/diagramQuickStyle" Target="../diagrams/quickStyle21.xml"/><Relationship Id="rId4" Type="http://schemas.openxmlformats.org/officeDocument/2006/relationships/diagramLayout" Target="../diagrams/layout20.xml"/><Relationship Id="rId9" Type="http://schemas.openxmlformats.org/officeDocument/2006/relationships/diagramLayout" Target="../diagrams/layout2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12" Type="http://schemas.microsoft.com/office/2007/relationships/diagramDrawing" Target="../diagrams/drawing2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22.xml"/><Relationship Id="rId11" Type="http://schemas.openxmlformats.org/officeDocument/2006/relationships/diagramColors" Target="../diagrams/colors23.xml"/><Relationship Id="rId5" Type="http://schemas.openxmlformats.org/officeDocument/2006/relationships/diagramQuickStyle" Target="../diagrams/quickStyle22.xml"/><Relationship Id="rId10" Type="http://schemas.openxmlformats.org/officeDocument/2006/relationships/diagramQuickStyle" Target="../diagrams/quickStyle23.xml"/><Relationship Id="rId4" Type="http://schemas.openxmlformats.org/officeDocument/2006/relationships/diagramLayout" Target="../diagrams/layout22.xml"/><Relationship Id="rId9" Type="http://schemas.openxmlformats.org/officeDocument/2006/relationships/diagramLayout" Target="../diagrams/layout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5.xml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12" Type="http://schemas.microsoft.com/office/2007/relationships/diagramDrawing" Target="../diagrams/drawing2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24.xml"/><Relationship Id="rId11" Type="http://schemas.openxmlformats.org/officeDocument/2006/relationships/diagramColors" Target="../diagrams/colors25.xml"/><Relationship Id="rId5" Type="http://schemas.openxmlformats.org/officeDocument/2006/relationships/diagramQuickStyle" Target="../diagrams/quickStyle24.xml"/><Relationship Id="rId10" Type="http://schemas.openxmlformats.org/officeDocument/2006/relationships/diagramQuickStyle" Target="../diagrams/quickStyle25.xml"/><Relationship Id="rId4" Type="http://schemas.openxmlformats.org/officeDocument/2006/relationships/diagramLayout" Target="../diagrams/layout24.xml"/><Relationship Id="rId9" Type="http://schemas.openxmlformats.org/officeDocument/2006/relationships/diagramLayout" Target="../diagrams/layout2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7.xml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12" Type="http://schemas.microsoft.com/office/2007/relationships/diagramDrawing" Target="../diagrams/drawing2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26.xml"/><Relationship Id="rId11" Type="http://schemas.openxmlformats.org/officeDocument/2006/relationships/diagramColors" Target="../diagrams/colors27.xml"/><Relationship Id="rId5" Type="http://schemas.openxmlformats.org/officeDocument/2006/relationships/diagramQuickStyle" Target="../diagrams/quickStyle26.xml"/><Relationship Id="rId10" Type="http://schemas.openxmlformats.org/officeDocument/2006/relationships/diagramQuickStyle" Target="../diagrams/quickStyle27.xml"/><Relationship Id="rId4" Type="http://schemas.openxmlformats.org/officeDocument/2006/relationships/diagramLayout" Target="../diagrams/layout26.xml"/><Relationship Id="rId9" Type="http://schemas.openxmlformats.org/officeDocument/2006/relationships/diagramLayout" Target="../diagrams/layout2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9.xml"/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12" Type="http://schemas.microsoft.com/office/2007/relationships/diagramDrawing" Target="../diagrams/drawing2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28.xml"/><Relationship Id="rId11" Type="http://schemas.openxmlformats.org/officeDocument/2006/relationships/diagramColors" Target="../diagrams/colors29.xml"/><Relationship Id="rId5" Type="http://schemas.openxmlformats.org/officeDocument/2006/relationships/diagramQuickStyle" Target="../diagrams/quickStyle28.xml"/><Relationship Id="rId10" Type="http://schemas.openxmlformats.org/officeDocument/2006/relationships/diagramQuickStyle" Target="../diagrams/quickStyle29.xml"/><Relationship Id="rId4" Type="http://schemas.openxmlformats.org/officeDocument/2006/relationships/diagramLayout" Target="../diagrams/layout28.xml"/><Relationship Id="rId9" Type="http://schemas.openxmlformats.org/officeDocument/2006/relationships/diagramLayout" Target="../diagrams/layout2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1.xml"/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12" Type="http://schemas.microsoft.com/office/2007/relationships/diagramDrawing" Target="../diagrams/drawing3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30.xml"/><Relationship Id="rId11" Type="http://schemas.openxmlformats.org/officeDocument/2006/relationships/diagramColors" Target="../diagrams/colors31.xml"/><Relationship Id="rId5" Type="http://schemas.openxmlformats.org/officeDocument/2006/relationships/diagramQuickStyle" Target="../diagrams/quickStyle30.xml"/><Relationship Id="rId10" Type="http://schemas.openxmlformats.org/officeDocument/2006/relationships/diagramQuickStyle" Target="../diagrams/quickStyle31.xml"/><Relationship Id="rId4" Type="http://schemas.openxmlformats.org/officeDocument/2006/relationships/diagramLayout" Target="../diagrams/layout30.xml"/><Relationship Id="rId9" Type="http://schemas.openxmlformats.org/officeDocument/2006/relationships/diagramLayout" Target="../diagrams/layout3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3.xml"/><Relationship Id="rId13" Type="http://schemas.openxmlformats.org/officeDocument/2006/relationships/diagramData" Target="../diagrams/data34.xml"/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12" Type="http://schemas.microsoft.com/office/2007/relationships/diagramDrawing" Target="../diagrams/drawing33.xml"/><Relationship Id="rId17" Type="http://schemas.microsoft.com/office/2007/relationships/diagramDrawing" Target="../diagrams/drawing34.xml"/><Relationship Id="rId2" Type="http://schemas.openxmlformats.org/officeDocument/2006/relationships/notesSlide" Target="../notesSlides/notesSlide17.xml"/><Relationship Id="rId16" Type="http://schemas.openxmlformats.org/officeDocument/2006/relationships/diagramColors" Target="../diagrams/colors34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32.xml"/><Relationship Id="rId11" Type="http://schemas.openxmlformats.org/officeDocument/2006/relationships/diagramColors" Target="../diagrams/colors33.xml"/><Relationship Id="rId5" Type="http://schemas.openxmlformats.org/officeDocument/2006/relationships/diagramQuickStyle" Target="../diagrams/quickStyle32.xml"/><Relationship Id="rId15" Type="http://schemas.openxmlformats.org/officeDocument/2006/relationships/diagramQuickStyle" Target="../diagrams/quickStyle34.xml"/><Relationship Id="rId10" Type="http://schemas.openxmlformats.org/officeDocument/2006/relationships/diagramQuickStyle" Target="../diagrams/quickStyle33.xml"/><Relationship Id="rId4" Type="http://schemas.openxmlformats.org/officeDocument/2006/relationships/diagramLayout" Target="../diagrams/layout32.xml"/><Relationship Id="rId9" Type="http://schemas.openxmlformats.org/officeDocument/2006/relationships/diagramLayout" Target="../diagrams/layout33.xml"/><Relationship Id="rId14" Type="http://schemas.openxmlformats.org/officeDocument/2006/relationships/diagramLayout" Target="../diagrams/layout3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6.xml"/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12" Type="http://schemas.microsoft.com/office/2007/relationships/diagramDrawing" Target="../diagrams/drawing3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35.xml"/><Relationship Id="rId11" Type="http://schemas.openxmlformats.org/officeDocument/2006/relationships/diagramColors" Target="../diagrams/colors36.xml"/><Relationship Id="rId5" Type="http://schemas.openxmlformats.org/officeDocument/2006/relationships/diagramQuickStyle" Target="../diagrams/quickStyle35.xml"/><Relationship Id="rId10" Type="http://schemas.openxmlformats.org/officeDocument/2006/relationships/diagramQuickStyle" Target="../diagrams/quickStyle36.xml"/><Relationship Id="rId4" Type="http://schemas.openxmlformats.org/officeDocument/2006/relationships/diagramLayout" Target="../diagrams/layout35.xml"/><Relationship Id="rId9" Type="http://schemas.openxmlformats.org/officeDocument/2006/relationships/diagramLayout" Target="../diagrams/layout3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8.xml"/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12" Type="http://schemas.microsoft.com/office/2007/relationships/diagramDrawing" Target="../diagrams/drawing3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37.xml"/><Relationship Id="rId11" Type="http://schemas.openxmlformats.org/officeDocument/2006/relationships/diagramColors" Target="../diagrams/colors38.xml"/><Relationship Id="rId5" Type="http://schemas.openxmlformats.org/officeDocument/2006/relationships/diagramQuickStyle" Target="../diagrams/quickStyle37.xml"/><Relationship Id="rId10" Type="http://schemas.openxmlformats.org/officeDocument/2006/relationships/diagramQuickStyle" Target="../diagrams/quickStyle38.xml"/><Relationship Id="rId4" Type="http://schemas.openxmlformats.org/officeDocument/2006/relationships/diagramLayout" Target="../diagrams/layout37.xml"/><Relationship Id="rId9" Type="http://schemas.openxmlformats.org/officeDocument/2006/relationships/diagramLayout" Target="../diagrams/layout3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0.xml"/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12" Type="http://schemas.microsoft.com/office/2007/relationships/diagramDrawing" Target="../diagrams/drawing4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39.xml"/><Relationship Id="rId11" Type="http://schemas.openxmlformats.org/officeDocument/2006/relationships/diagramColors" Target="../diagrams/colors40.xml"/><Relationship Id="rId5" Type="http://schemas.openxmlformats.org/officeDocument/2006/relationships/diagramQuickStyle" Target="../diagrams/quickStyle39.xml"/><Relationship Id="rId10" Type="http://schemas.openxmlformats.org/officeDocument/2006/relationships/diagramQuickStyle" Target="../diagrams/quickStyle40.xml"/><Relationship Id="rId4" Type="http://schemas.openxmlformats.org/officeDocument/2006/relationships/diagramLayout" Target="../diagrams/layout39.xml"/><Relationship Id="rId9" Type="http://schemas.openxmlformats.org/officeDocument/2006/relationships/diagramLayout" Target="../diagrams/layout4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2.xml"/><Relationship Id="rId3" Type="http://schemas.openxmlformats.org/officeDocument/2006/relationships/diagramData" Target="../diagrams/data41.xml"/><Relationship Id="rId7" Type="http://schemas.microsoft.com/office/2007/relationships/diagramDrawing" Target="../diagrams/drawing41.xml"/><Relationship Id="rId12" Type="http://schemas.microsoft.com/office/2007/relationships/diagramDrawing" Target="../diagrams/drawing4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41.xml"/><Relationship Id="rId11" Type="http://schemas.openxmlformats.org/officeDocument/2006/relationships/diagramColors" Target="../diagrams/colors42.xml"/><Relationship Id="rId5" Type="http://schemas.openxmlformats.org/officeDocument/2006/relationships/diagramQuickStyle" Target="../diagrams/quickStyle41.xml"/><Relationship Id="rId10" Type="http://schemas.openxmlformats.org/officeDocument/2006/relationships/diagramQuickStyle" Target="../diagrams/quickStyle42.xml"/><Relationship Id="rId4" Type="http://schemas.openxmlformats.org/officeDocument/2006/relationships/diagramLayout" Target="../diagrams/layout41.xml"/><Relationship Id="rId9" Type="http://schemas.openxmlformats.org/officeDocument/2006/relationships/diagramLayout" Target="../diagrams/layout4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4.xml"/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12" Type="http://schemas.microsoft.com/office/2007/relationships/diagramDrawing" Target="../diagrams/drawing4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43.xml"/><Relationship Id="rId11" Type="http://schemas.openxmlformats.org/officeDocument/2006/relationships/diagramColors" Target="../diagrams/colors44.xml"/><Relationship Id="rId5" Type="http://schemas.openxmlformats.org/officeDocument/2006/relationships/diagramQuickStyle" Target="../diagrams/quickStyle43.xml"/><Relationship Id="rId10" Type="http://schemas.openxmlformats.org/officeDocument/2006/relationships/diagramQuickStyle" Target="../diagrams/quickStyle44.xml"/><Relationship Id="rId4" Type="http://schemas.openxmlformats.org/officeDocument/2006/relationships/diagramLayout" Target="../diagrams/layout43.xml"/><Relationship Id="rId9" Type="http://schemas.openxmlformats.org/officeDocument/2006/relationships/diagramLayout" Target="../diagrams/layout4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6.xml"/><Relationship Id="rId3" Type="http://schemas.openxmlformats.org/officeDocument/2006/relationships/diagramData" Target="../diagrams/data45.xml"/><Relationship Id="rId7" Type="http://schemas.microsoft.com/office/2007/relationships/diagramDrawing" Target="../diagrams/drawing45.xml"/><Relationship Id="rId12" Type="http://schemas.microsoft.com/office/2007/relationships/diagramDrawing" Target="../diagrams/drawing4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45.xml"/><Relationship Id="rId11" Type="http://schemas.openxmlformats.org/officeDocument/2006/relationships/diagramColors" Target="../diagrams/colors46.xml"/><Relationship Id="rId5" Type="http://schemas.openxmlformats.org/officeDocument/2006/relationships/diagramQuickStyle" Target="../diagrams/quickStyle45.xml"/><Relationship Id="rId10" Type="http://schemas.openxmlformats.org/officeDocument/2006/relationships/diagramQuickStyle" Target="../diagrams/quickStyle46.xml"/><Relationship Id="rId4" Type="http://schemas.openxmlformats.org/officeDocument/2006/relationships/diagramLayout" Target="../diagrams/layout45.xml"/><Relationship Id="rId9" Type="http://schemas.openxmlformats.org/officeDocument/2006/relationships/diagramLayout" Target="../diagrams/layout4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8.xml"/><Relationship Id="rId3" Type="http://schemas.openxmlformats.org/officeDocument/2006/relationships/diagramData" Target="../diagrams/data47.xml"/><Relationship Id="rId7" Type="http://schemas.microsoft.com/office/2007/relationships/diagramDrawing" Target="../diagrams/drawing47.xml"/><Relationship Id="rId12" Type="http://schemas.microsoft.com/office/2007/relationships/diagramDrawing" Target="../diagrams/drawing4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47.xml"/><Relationship Id="rId11" Type="http://schemas.openxmlformats.org/officeDocument/2006/relationships/diagramColors" Target="../diagrams/colors48.xml"/><Relationship Id="rId5" Type="http://schemas.openxmlformats.org/officeDocument/2006/relationships/diagramQuickStyle" Target="../diagrams/quickStyle47.xml"/><Relationship Id="rId10" Type="http://schemas.openxmlformats.org/officeDocument/2006/relationships/diagramQuickStyle" Target="../diagrams/quickStyle48.xml"/><Relationship Id="rId4" Type="http://schemas.openxmlformats.org/officeDocument/2006/relationships/diagramLayout" Target="../diagrams/layout47.xml"/><Relationship Id="rId9" Type="http://schemas.openxmlformats.org/officeDocument/2006/relationships/diagramLayout" Target="../diagrams/layout4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0.xml"/><Relationship Id="rId3" Type="http://schemas.openxmlformats.org/officeDocument/2006/relationships/diagramData" Target="../diagrams/data49.xml"/><Relationship Id="rId7" Type="http://schemas.microsoft.com/office/2007/relationships/diagramDrawing" Target="../diagrams/drawing49.xml"/><Relationship Id="rId12" Type="http://schemas.microsoft.com/office/2007/relationships/diagramDrawing" Target="../diagrams/drawing5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49.xml"/><Relationship Id="rId11" Type="http://schemas.openxmlformats.org/officeDocument/2006/relationships/diagramColors" Target="../diagrams/colors50.xml"/><Relationship Id="rId5" Type="http://schemas.openxmlformats.org/officeDocument/2006/relationships/diagramQuickStyle" Target="../diagrams/quickStyle49.xml"/><Relationship Id="rId10" Type="http://schemas.openxmlformats.org/officeDocument/2006/relationships/diagramQuickStyle" Target="../diagrams/quickStyle50.xml"/><Relationship Id="rId4" Type="http://schemas.openxmlformats.org/officeDocument/2006/relationships/diagramLayout" Target="../diagrams/layout49.xml"/><Relationship Id="rId9" Type="http://schemas.openxmlformats.org/officeDocument/2006/relationships/diagramLayout" Target="../diagrams/layout5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2.xml"/><Relationship Id="rId3" Type="http://schemas.openxmlformats.org/officeDocument/2006/relationships/diagramData" Target="../diagrams/data51.xml"/><Relationship Id="rId7" Type="http://schemas.microsoft.com/office/2007/relationships/diagramDrawing" Target="../diagrams/drawing51.xml"/><Relationship Id="rId12" Type="http://schemas.microsoft.com/office/2007/relationships/diagramDrawing" Target="../diagrams/drawing5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51.xml"/><Relationship Id="rId11" Type="http://schemas.openxmlformats.org/officeDocument/2006/relationships/diagramColors" Target="../diagrams/colors52.xml"/><Relationship Id="rId5" Type="http://schemas.openxmlformats.org/officeDocument/2006/relationships/diagramQuickStyle" Target="../diagrams/quickStyle51.xml"/><Relationship Id="rId10" Type="http://schemas.openxmlformats.org/officeDocument/2006/relationships/diagramQuickStyle" Target="../diagrams/quickStyle52.xml"/><Relationship Id="rId4" Type="http://schemas.openxmlformats.org/officeDocument/2006/relationships/diagramLayout" Target="../diagrams/layout51.xml"/><Relationship Id="rId9" Type="http://schemas.openxmlformats.org/officeDocument/2006/relationships/diagramLayout" Target="../diagrams/layout5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92858373"/>
              </p:ext>
            </p:extLst>
          </p:nvPr>
        </p:nvGraphicFramePr>
        <p:xfrm>
          <a:off x="251520" y="404664"/>
          <a:ext cx="8640960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981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47318902"/>
              </p:ext>
            </p:extLst>
          </p:nvPr>
        </p:nvGraphicFramePr>
        <p:xfrm>
          <a:off x="539552" y="188640"/>
          <a:ext cx="813690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99032232"/>
              </p:ext>
            </p:extLst>
          </p:nvPr>
        </p:nvGraphicFramePr>
        <p:xfrm>
          <a:off x="107504" y="1772816"/>
          <a:ext cx="885698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0948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4209431"/>
              </p:ext>
            </p:extLst>
          </p:nvPr>
        </p:nvGraphicFramePr>
        <p:xfrm>
          <a:off x="539552" y="188640"/>
          <a:ext cx="813690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26089932"/>
              </p:ext>
            </p:extLst>
          </p:nvPr>
        </p:nvGraphicFramePr>
        <p:xfrm>
          <a:off x="1547664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0948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93595749"/>
              </p:ext>
            </p:extLst>
          </p:nvPr>
        </p:nvGraphicFramePr>
        <p:xfrm>
          <a:off x="539552" y="116632"/>
          <a:ext cx="8136904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18164247"/>
              </p:ext>
            </p:extLst>
          </p:nvPr>
        </p:nvGraphicFramePr>
        <p:xfrm>
          <a:off x="179512" y="1196752"/>
          <a:ext cx="88569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Rectangle 1"/>
          <p:cNvSpPr/>
          <p:nvPr/>
        </p:nvSpPr>
        <p:spPr>
          <a:xfrm>
            <a:off x="680429" y="6540152"/>
            <a:ext cx="108715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900" i="1" dirty="0" err="1"/>
              <a:t>Vercellini</a:t>
            </a:r>
            <a:r>
              <a:rPr lang="hr-HR" sz="900" i="1" dirty="0"/>
              <a:t> et al ., 2003</a:t>
            </a:r>
          </a:p>
        </p:txBody>
      </p:sp>
    </p:spTree>
    <p:extLst>
      <p:ext uri="{BB962C8B-B14F-4D97-AF65-F5344CB8AC3E}">
        <p14:creationId xmlns:p14="http://schemas.microsoft.com/office/powerpoint/2010/main" val="380948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18808670"/>
              </p:ext>
            </p:extLst>
          </p:nvPr>
        </p:nvGraphicFramePr>
        <p:xfrm>
          <a:off x="539552" y="188640"/>
          <a:ext cx="813690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14317490"/>
              </p:ext>
            </p:extLst>
          </p:nvPr>
        </p:nvGraphicFramePr>
        <p:xfrm>
          <a:off x="395536" y="1397000"/>
          <a:ext cx="835292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0948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95461552"/>
              </p:ext>
            </p:extLst>
          </p:nvPr>
        </p:nvGraphicFramePr>
        <p:xfrm>
          <a:off x="539552" y="188640"/>
          <a:ext cx="8136904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6300192" y="6237312"/>
            <a:ext cx="23743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000" i="1" dirty="0" err="1"/>
              <a:t>Chiaffarino</a:t>
            </a:r>
            <a:r>
              <a:rPr lang="hr-HR" sz="1000" i="1" dirty="0"/>
              <a:t> F et all. Br J </a:t>
            </a:r>
            <a:r>
              <a:rPr lang="hr-HR" sz="1000" i="1" dirty="0" err="1"/>
              <a:t>Obstet</a:t>
            </a:r>
            <a:r>
              <a:rPr lang="hr-HR" sz="1000" i="1" dirty="0"/>
              <a:t> </a:t>
            </a:r>
            <a:r>
              <a:rPr lang="hr-HR" sz="1000" i="1" dirty="0" err="1"/>
              <a:t>Gynaecol</a:t>
            </a:r>
            <a:r>
              <a:rPr lang="hr-HR" sz="1000" i="1" dirty="0"/>
              <a:t> 1999.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10174494"/>
              </p:ext>
            </p:extLst>
          </p:nvPr>
        </p:nvGraphicFramePr>
        <p:xfrm>
          <a:off x="323528" y="1397000"/>
          <a:ext cx="8496944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0948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28530185"/>
              </p:ext>
            </p:extLst>
          </p:nvPr>
        </p:nvGraphicFramePr>
        <p:xfrm>
          <a:off x="539552" y="188640"/>
          <a:ext cx="8136904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14621391"/>
              </p:ext>
            </p:extLst>
          </p:nvPr>
        </p:nvGraphicFramePr>
        <p:xfrm>
          <a:off x="683568" y="1700808"/>
          <a:ext cx="763284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Rectangle 3"/>
          <p:cNvSpPr/>
          <p:nvPr/>
        </p:nvSpPr>
        <p:spPr>
          <a:xfrm>
            <a:off x="6372200" y="6393777"/>
            <a:ext cx="195117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900" i="1" dirty="0" err="1"/>
              <a:t>Burkman</a:t>
            </a:r>
            <a:r>
              <a:rPr lang="hr-HR" sz="900" i="1" dirty="0"/>
              <a:t> </a:t>
            </a:r>
            <a:r>
              <a:rPr lang="hr-HR" sz="900" i="1" dirty="0" err="1"/>
              <a:t>RT.</a:t>
            </a:r>
            <a:r>
              <a:rPr lang="hr-HR" sz="900" i="1" dirty="0"/>
              <a:t>. </a:t>
            </a:r>
            <a:r>
              <a:rPr lang="hr-HR" sz="900" i="1" dirty="0" err="1"/>
              <a:t>Clin</a:t>
            </a:r>
            <a:r>
              <a:rPr lang="hr-HR" sz="900" i="1" dirty="0"/>
              <a:t> </a:t>
            </a:r>
            <a:r>
              <a:rPr lang="hr-HR" sz="900" i="1" dirty="0" err="1"/>
              <a:t>Obstet</a:t>
            </a:r>
            <a:r>
              <a:rPr lang="hr-HR" sz="900" i="1" dirty="0"/>
              <a:t> </a:t>
            </a:r>
            <a:r>
              <a:rPr lang="hr-HR" sz="900" i="1" dirty="0" err="1"/>
              <a:t>Gynecol</a:t>
            </a:r>
            <a:r>
              <a:rPr lang="hr-HR" sz="900" i="1" dirty="0"/>
              <a:t>, 2001. </a:t>
            </a:r>
          </a:p>
        </p:txBody>
      </p:sp>
    </p:spTree>
    <p:extLst>
      <p:ext uri="{BB962C8B-B14F-4D97-AF65-F5344CB8AC3E}">
        <p14:creationId xmlns:p14="http://schemas.microsoft.com/office/powerpoint/2010/main" val="380948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72115534"/>
              </p:ext>
            </p:extLst>
          </p:nvPr>
        </p:nvGraphicFramePr>
        <p:xfrm>
          <a:off x="539552" y="188640"/>
          <a:ext cx="8136904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6986309" y="6453336"/>
            <a:ext cx="18549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000" i="1" dirty="0" err="1"/>
              <a:t>Jorgensen</a:t>
            </a:r>
            <a:r>
              <a:rPr lang="hr-HR" sz="1000" i="1" dirty="0"/>
              <a:t> C. </a:t>
            </a:r>
            <a:r>
              <a:rPr lang="hr-HR" sz="1000" i="1" dirty="0" err="1"/>
              <a:t>Ann</a:t>
            </a:r>
            <a:r>
              <a:rPr lang="hr-HR" sz="1000" i="1" dirty="0"/>
              <a:t> </a:t>
            </a:r>
            <a:r>
              <a:rPr lang="hr-HR" sz="1000" i="1" dirty="0" err="1"/>
              <a:t>Rheum</a:t>
            </a:r>
            <a:r>
              <a:rPr lang="hr-HR" sz="1000" i="1" dirty="0"/>
              <a:t> </a:t>
            </a:r>
            <a:r>
              <a:rPr lang="hr-HR" sz="1000" i="1" dirty="0" err="1"/>
              <a:t>Dis</a:t>
            </a:r>
            <a:r>
              <a:rPr lang="hr-HR" sz="1000" i="1" dirty="0"/>
              <a:t> 1996.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57319790"/>
              </p:ext>
            </p:extLst>
          </p:nvPr>
        </p:nvGraphicFramePr>
        <p:xfrm>
          <a:off x="539552" y="1412776"/>
          <a:ext cx="83017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7800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64715523"/>
              </p:ext>
            </p:extLst>
          </p:nvPr>
        </p:nvGraphicFramePr>
        <p:xfrm>
          <a:off x="539552" y="188640"/>
          <a:ext cx="8136904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6732240" y="5661248"/>
            <a:ext cx="15953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000" i="1" dirty="0" err="1"/>
              <a:t>Holmqvist</a:t>
            </a:r>
            <a:r>
              <a:rPr lang="hr-HR" sz="1000" i="1" dirty="0"/>
              <a:t> P. </a:t>
            </a:r>
            <a:r>
              <a:rPr lang="hr-HR" sz="1000" i="1" dirty="0" err="1"/>
              <a:t>Fertil</a:t>
            </a:r>
            <a:r>
              <a:rPr lang="hr-HR" sz="1000" i="1" dirty="0"/>
              <a:t> </a:t>
            </a:r>
            <a:r>
              <a:rPr lang="hr-HR" sz="1000" i="1" dirty="0" err="1"/>
              <a:t>Steril</a:t>
            </a:r>
            <a:r>
              <a:rPr lang="hr-HR" sz="1000" i="1" dirty="0"/>
              <a:t> 2010.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37936735"/>
              </p:ext>
            </p:extLst>
          </p:nvPr>
        </p:nvGraphicFramePr>
        <p:xfrm>
          <a:off x="1524000" y="2060848"/>
          <a:ext cx="609600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5067382"/>
              </p:ext>
            </p:extLst>
          </p:nvPr>
        </p:nvGraphicFramePr>
        <p:xfrm>
          <a:off x="611560" y="1628800"/>
          <a:ext cx="792088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57800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44558396"/>
              </p:ext>
            </p:extLst>
          </p:nvPr>
        </p:nvGraphicFramePr>
        <p:xfrm>
          <a:off x="539552" y="188640"/>
          <a:ext cx="8136904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36484520"/>
              </p:ext>
            </p:extLst>
          </p:nvPr>
        </p:nvGraphicFramePr>
        <p:xfrm>
          <a:off x="827584" y="1700808"/>
          <a:ext cx="74888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Rectangle 3"/>
          <p:cNvSpPr/>
          <p:nvPr/>
        </p:nvSpPr>
        <p:spPr>
          <a:xfrm>
            <a:off x="5779991" y="6021288"/>
            <a:ext cx="14157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i="1" dirty="0"/>
              <a:t>Kuhl H. Ther Umsch 2009.</a:t>
            </a:r>
            <a:endParaRPr lang="hr-HR" sz="1000" i="1" dirty="0"/>
          </a:p>
        </p:txBody>
      </p:sp>
    </p:spTree>
    <p:extLst>
      <p:ext uri="{BB962C8B-B14F-4D97-AF65-F5344CB8AC3E}">
        <p14:creationId xmlns:p14="http://schemas.microsoft.com/office/powerpoint/2010/main" val="357800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67791464"/>
              </p:ext>
            </p:extLst>
          </p:nvPr>
        </p:nvGraphicFramePr>
        <p:xfrm>
          <a:off x="539552" y="188640"/>
          <a:ext cx="8136904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05060546"/>
              </p:ext>
            </p:extLst>
          </p:nvPr>
        </p:nvGraphicFramePr>
        <p:xfrm>
          <a:off x="107504" y="1397000"/>
          <a:ext cx="892899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04248" y="6294512"/>
            <a:ext cx="14013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i="1" dirty="0"/>
              <a:t>Hum. </a:t>
            </a:r>
            <a:r>
              <a:rPr lang="hr-HR" sz="900" i="1" dirty="0" err="1"/>
              <a:t>Reprod</a:t>
            </a:r>
            <a:r>
              <a:rPr lang="hr-HR" sz="900" i="1" dirty="0"/>
              <a:t>. </a:t>
            </a:r>
            <a:r>
              <a:rPr lang="hr-HR" sz="900" i="1" dirty="0" err="1" smtClean="0"/>
              <a:t>Update</a:t>
            </a:r>
            <a:r>
              <a:rPr lang="hr-HR" sz="900" i="1" dirty="0" smtClean="0"/>
              <a:t>, 2005</a:t>
            </a:r>
            <a:endParaRPr lang="hr-HR" sz="900" i="1" dirty="0"/>
          </a:p>
        </p:txBody>
      </p:sp>
    </p:spTree>
    <p:extLst>
      <p:ext uri="{BB962C8B-B14F-4D97-AF65-F5344CB8AC3E}">
        <p14:creationId xmlns:p14="http://schemas.microsoft.com/office/powerpoint/2010/main" val="357800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23304230"/>
              </p:ext>
            </p:extLst>
          </p:nvPr>
        </p:nvGraphicFramePr>
        <p:xfrm>
          <a:off x="1115616" y="1397000"/>
          <a:ext cx="77768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61545737"/>
              </p:ext>
            </p:extLst>
          </p:nvPr>
        </p:nvGraphicFramePr>
        <p:xfrm>
          <a:off x="755576" y="332656"/>
          <a:ext cx="813690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2213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46187134"/>
              </p:ext>
            </p:extLst>
          </p:nvPr>
        </p:nvGraphicFramePr>
        <p:xfrm>
          <a:off x="539552" y="188640"/>
          <a:ext cx="8136904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44441643"/>
              </p:ext>
            </p:extLst>
          </p:nvPr>
        </p:nvGraphicFramePr>
        <p:xfrm>
          <a:off x="755576" y="1412776"/>
          <a:ext cx="763284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Rectangle 3"/>
          <p:cNvSpPr/>
          <p:nvPr/>
        </p:nvSpPr>
        <p:spPr>
          <a:xfrm>
            <a:off x="6588224" y="6093296"/>
            <a:ext cx="11721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i="1" dirty="0"/>
              <a:t>La FM, J Voice 2007.</a:t>
            </a:r>
            <a:endParaRPr lang="hr-HR" sz="1000" i="1" dirty="0"/>
          </a:p>
        </p:txBody>
      </p:sp>
    </p:spTree>
    <p:extLst>
      <p:ext uri="{BB962C8B-B14F-4D97-AF65-F5344CB8AC3E}">
        <p14:creationId xmlns:p14="http://schemas.microsoft.com/office/powerpoint/2010/main" val="357800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81414431"/>
              </p:ext>
            </p:extLst>
          </p:nvPr>
        </p:nvGraphicFramePr>
        <p:xfrm>
          <a:off x="1691680" y="188640"/>
          <a:ext cx="5832648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0131645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Rectangle 3"/>
          <p:cNvSpPr/>
          <p:nvPr/>
        </p:nvSpPr>
        <p:spPr>
          <a:xfrm>
            <a:off x="5940152" y="6237312"/>
            <a:ext cx="14766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000" i="1" dirty="0"/>
              <a:t> </a:t>
            </a:r>
            <a:r>
              <a:rPr lang="hr-HR" sz="1000" i="1" dirty="0" err="1"/>
              <a:t>Mandhane</a:t>
            </a:r>
            <a:r>
              <a:rPr lang="hr-HR" sz="1000" i="1" dirty="0"/>
              <a:t> PJ, </a:t>
            </a:r>
            <a:r>
              <a:rPr lang="hr-HR" sz="1000" i="1" dirty="0" err="1"/>
              <a:t>Chest</a:t>
            </a:r>
            <a:r>
              <a:rPr lang="hr-HR" sz="1000" i="1" dirty="0"/>
              <a:t> 2009.</a:t>
            </a:r>
          </a:p>
        </p:txBody>
      </p:sp>
    </p:spTree>
    <p:extLst>
      <p:ext uri="{BB962C8B-B14F-4D97-AF65-F5344CB8AC3E}">
        <p14:creationId xmlns:p14="http://schemas.microsoft.com/office/powerpoint/2010/main" val="283522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71076553"/>
              </p:ext>
            </p:extLst>
          </p:nvPr>
        </p:nvGraphicFramePr>
        <p:xfrm>
          <a:off x="971600" y="332656"/>
          <a:ext cx="7416824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36769913"/>
              </p:ext>
            </p:extLst>
          </p:nvPr>
        </p:nvGraphicFramePr>
        <p:xfrm>
          <a:off x="0" y="1052736"/>
          <a:ext cx="903649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83522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17480978"/>
              </p:ext>
            </p:extLst>
          </p:nvPr>
        </p:nvGraphicFramePr>
        <p:xfrm>
          <a:off x="539552" y="116631"/>
          <a:ext cx="8136904" cy="982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27042223"/>
              </p:ext>
            </p:extLst>
          </p:nvPr>
        </p:nvGraphicFramePr>
        <p:xfrm>
          <a:off x="755576" y="1268760"/>
          <a:ext cx="792088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83522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57650468"/>
              </p:ext>
            </p:extLst>
          </p:nvPr>
        </p:nvGraphicFramePr>
        <p:xfrm>
          <a:off x="539552" y="188640"/>
          <a:ext cx="8136904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89088981"/>
              </p:ext>
            </p:extLst>
          </p:nvPr>
        </p:nvGraphicFramePr>
        <p:xfrm>
          <a:off x="179512" y="1397000"/>
          <a:ext cx="8856984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83522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17777026"/>
              </p:ext>
            </p:extLst>
          </p:nvPr>
        </p:nvGraphicFramePr>
        <p:xfrm>
          <a:off x="539552" y="188640"/>
          <a:ext cx="8136904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02115054"/>
              </p:ext>
            </p:extLst>
          </p:nvPr>
        </p:nvGraphicFramePr>
        <p:xfrm>
          <a:off x="755576" y="1412776"/>
          <a:ext cx="748883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83522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78592453"/>
              </p:ext>
            </p:extLst>
          </p:nvPr>
        </p:nvGraphicFramePr>
        <p:xfrm>
          <a:off x="539552" y="116632"/>
          <a:ext cx="8136904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67796252"/>
              </p:ext>
            </p:extLst>
          </p:nvPr>
        </p:nvGraphicFramePr>
        <p:xfrm>
          <a:off x="395536" y="1052736"/>
          <a:ext cx="856895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83522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95351064"/>
              </p:ext>
            </p:extLst>
          </p:nvPr>
        </p:nvGraphicFramePr>
        <p:xfrm>
          <a:off x="179512" y="116632"/>
          <a:ext cx="8712968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01568023"/>
              </p:ext>
            </p:extLst>
          </p:nvPr>
        </p:nvGraphicFramePr>
        <p:xfrm>
          <a:off x="467544" y="1364650"/>
          <a:ext cx="8208912" cy="530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Rectangle 3"/>
          <p:cNvSpPr/>
          <p:nvPr/>
        </p:nvSpPr>
        <p:spPr>
          <a:xfrm>
            <a:off x="179512" y="6424736"/>
            <a:ext cx="196079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i="1" dirty="0"/>
              <a:t>Schindler AE. In J Endocrinol Metab.2013 </a:t>
            </a:r>
            <a:endParaRPr lang="hr-HR" sz="900" i="1" dirty="0"/>
          </a:p>
        </p:txBody>
      </p:sp>
    </p:spTree>
    <p:extLst>
      <p:ext uri="{BB962C8B-B14F-4D97-AF65-F5344CB8AC3E}">
        <p14:creationId xmlns:p14="http://schemas.microsoft.com/office/powerpoint/2010/main" val="126500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82219710"/>
              </p:ext>
            </p:extLst>
          </p:nvPr>
        </p:nvGraphicFramePr>
        <p:xfrm>
          <a:off x="755576" y="332656"/>
          <a:ext cx="813690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06887055"/>
              </p:ext>
            </p:extLst>
          </p:nvPr>
        </p:nvGraphicFramePr>
        <p:xfrm>
          <a:off x="395536" y="2060848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76724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75993358"/>
              </p:ext>
            </p:extLst>
          </p:nvPr>
        </p:nvGraphicFramePr>
        <p:xfrm>
          <a:off x="755576" y="0"/>
          <a:ext cx="8136904" cy="1556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71988689"/>
              </p:ext>
            </p:extLst>
          </p:nvPr>
        </p:nvGraphicFramePr>
        <p:xfrm>
          <a:off x="492823" y="980728"/>
          <a:ext cx="8471665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04248" y="6381328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i="1" dirty="0" smtClean="0"/>
              <a:t>Šimunić, 2008</a:t>
            </a:r>
            <a:endParaRPr lang="hr-HR" sz="1000" i="1" dirty="0"/>
          </a:p>
        </p:txBody>
      </p:sp>
    </p:spTree>
    <p:extLst>
      <p:ext uri="{BB962C8B-B14F-4D97-AF65-F5344CB8AC3E}">
        <p14:creationId xmlns:p14="http://schemas.microsoft.com/office/powerpoint/2010/main" val="44128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34129674"/>
              </p:ext>
            </p:extLst>
          </p:nvPr>
        </p:nvGraphicFramePr>
        <p:xfrm>
          <a:off x="755576" y="14469"/>
          <a:ext cx="8136904" cy="184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93387085"/>
              </p:ext>
            </p:extLst>
          </p:nvPr>
        </p:nvGraphicFramePr>
        <p:xfrm>
          <a:off x="1524000" y="908720"/>
          <a:ext cx="6096000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44208" y="6237313"/>
            <a:ext cx="25202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000"/>
              </a:spcAft>
            </a:pPr>
            <a:r>
              <a:rPr lang="hr-HR" sz="900" i="1" dirty="0" err="1">
                <a:ea typeface="Calibri"/>
                <a:cs typeface="Times New Roman"/>
              </a:rPr>
              <a:t>Schindler</a:t>
            </a:r>
            <a:r>
              <a:rPr lang="hr-HR" sz="900" i="1" dirty="0">
                <a:ea typeface="Calibri"/>
                <a:cs typeface="Times New Roman"/>
              </a:rPr>
              <a:t> AE. </a:t>
            </a:r>
            <a:r>
              <a:rPr lang="hr-HR" sz="900" i="1" dirty="0" err="1">
                <a:ea typeface="Calibri"/>
                <a:cs typeface="Times New Roman"/>
              </a:rPr>
              <a:t>In</a:t>
            </a:r>
            <a:r>
              <a:rPr lang="hr-HR" sz="900" i="1" dirty="0">
                <a:ea typeface="Calibri"/>
                <a:cs typeface="Times New Roman"/>
              </a:rPr>
              <a:t> J </a:t>
            </a:r>
            <a:r>
              <a:rPr lang="hr-HR" sz="900" i="1" dirty="0" err="1" smtClean="0">
                <a:ea typeface="Calibri"/>
                <a:cs typeface="Times New Roman"/>
              </a:rPr>
              <a:t>Endocrinol</a:t>
            </a:r>
            <a:r>
              <a:rPr lang="hr-HR" sz="900" i="1" dirty="0" smtClean="0">
                <a:ea typeface="Calibri"/>
                <a:cs typeface="Times New Roman"/>
              </a:rPr>
              <a:t> Metab.2013                                             </a:t>
            </a:r>
            <a:r>
              <a:rPr lang="hr-HR" sz="900" i="1" dirty="0" err="1" smtClean="0">
                <a:ea typeface="Calibri"/>
                <a:cs typeface="Times New Roman"/>
              </a:rPr>
              <a:t>Fraser</a:t>
            </a:r>
            <a:r>
              <a:rPr lang="hr-HR" sz="900" i="1" dirty="0" smtClean="0">
                <a:ea typeface="Calibri"/>
                <a:cs typeface="Times New Roman"/>
              </a:rPr>
              <a:t> </a:t>
            </a:r>
            <a:r>
              <a:rPr lang="hr-HR" sz="900" i="1" dirty="0">
                <a:ea typeface="Calibri"/>
                <a:cs typeface="Times New Roman"/>
              </a:rPr>
              <a:t>IS. </a:t>
            </a:r>
            <a:r>
              <a:rPr lang="hr-HR" sz="900" i="1" dirty="0" err="1">
                <a:ea typeface="Calibri"/>
                <a:cs typeface="Times New Roman"/>
              </a:rPr>
              <a:t>Contraception</a:t>
            </a:r>
            <a:r>
              <a:rPr lang="hr-HR" sz="900" i="1" dirty="0">
                <a:ea typeface="Calibri"/>
                <a:cs typeface="Times New Roman"/>
              </a:rPr>
              <a:t>. 2010                    </a:t>
            </a:r>
            <a:r>
              <a:rPr lang="hr-HR" sz="900" i="1" dirty="0" smtClean="0">
                <a:ea typeface="Calibri"/>
                <a:cs typeface="Times New Roman"/>
              </a:rPr>
              <a:t>                                               ACOG </a:t>
            </a:r>
            <a:r>
              <a:rPr lang="hr-HR" sz="900" i="1" dirty="0" err="1">
                <a:ea typeface="Calibri"/>
                <a:cs typeface="Times New Roman"/>
              </a:rPr>
              <a:t>Guidelines</a:t>
            </a:r>
            <a:r>
              <a:rPr lang="hr-HR" sz="900" i="1" dirty="0">
                <a:ea typeface="Calibri"/>
                <a:cs typeface="Times New Roman"/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238559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81233773"/>
              </p:ext>
            </p:extLst>
          </p:nvPr>
        </p:nvGraphicFramePr>
        <p:xfrm>
          <a:off x="755576" y="116632"/>
          <a:ext cx="8136904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95590532"/>
              </p:ext>
            </p:extLst>
          </p:nvPr>
        </p:nvGraphicFramePr>
        <p:xfrm>
          <a:off x="107504" y="1427584"/>
          <a:ext cx="886188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32240" y="6381328"/>
            <a:ext cx="19607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i="1" dirty="0"/>
              <a:t>Schindler AE. In J Endocrinol Metab.2013 </a:t>
            </a:r>
            <a:endParaRPr lang="hr-HR" sz="900" i="1" dirty="0"/>
          </a:p>
        </p:txBody>
      </p:sp>
    </p:spTree>
    <p:extLst>
      <p:ext uri="{BB962C8B-B14F-4D97-AF65-F5344CB8AC3E}">
        <p14:creationId xmlns:p14="http://schemas.microsoft.com/office/powerpoint/2010/main" val="176316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61270112"/>
              </p:ext>
            </p:extLst>
          </p:nvPr>
        </p:nvGraphicFramePr>
        <p:xfrm>
          <a:off x="539552" y="188640"/>
          <a:ext cx="813690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97166012"/>
              </p:ext>
            </p:extLst>
          </p:nvPr>
        </p:nvGraphicFramePr>
        <p:xfrm>
          <a:off x="467544" y="1628800"/>
          <a:ext cx="8352928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44208" y="6381328"/>
            <a:ext cx="22685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i="1" dirty="0" err="1">
                <a:latin typeface="Times New Roman"/>
                <a:ea typeface="Times New Roman"/>
              </a:rPr>
              <a:t>Schindler</a:t>
            </a:r>
            <a:r>
              <a:rPr lang="hr-HR" sz="900" i="1" dirty="0">
                <a:latin typeface="Times New Roman"/>
                <a:ea typeface="Times New Roman"/>
              </a:rPr>
              <a:t> AE. J </a:t>
            </a:r>
            <a:r>
              <a:rPr lang="hr-HR" sz="900" i="1" dirty="0" err="1">
                <a:latin typeface="Times New Roman"/>
                <a:ea typeface="Times New Roman"/>
              </a:rPr>
              <a:t>Pediat</a:t>
            </a:r>
            <a:r>
              <a:rPr lang="hr-HR" sz="900" i="1" dirty="0">
                <a:latin typeface="Times New Roman"/>
                <a:ea typeface="Times New Roman"/>
              </a:rPr>
              <a:t> </a:t>
            </a:r>
            <a:r>
              <a:rPr lang="hr-HR" sz="900" i="1" dirty="0" err="1">
                <a:latin typeface="Times New Roman"/>
                <a:ea typeface="Times New Roman"/>
              </a:rPr>
              <a:t>Obstet</a:t>
            </a:r>
            <a:r>
              <a:rPr lang="hr-HR" sz="900" i="1" dirty="0">
                <a:latin typeface="Times New Roman"/>
                <a:ea typeface="Times New Roman"/>
              </a:rPr>
              <a:t> </a:t>
            </a:r>
            <a:r>
              <a:rPr lang="hr-HR" sz="900" i="1" dirty="0" err="1">
                <a:latin typeface="Times New Roman"/>
                <a:ea typeface="Times New Roman"/>
              </a:rPr>
              <a:t>Gynecol</a:t>
            </a:r>
            <a:r>
              <a:rPr lang="hr-HR" sz="900" i="1" dirty="0">
                <a:latin typeface="Times New Roman"/>
                <a:ea typeface="Times New Roman"/>
              </a:rPr>
              <a:t> 2008.</a:t>
            </a:r>
            <a:endParaRPr lang="hr-HR" sz="900" dirty="0"/>
          </a:p>
        </p:txBody>
      </p:sp>
    </p:spTree>
    <p:extLst>
      <p:ext uri="{BB962C8B-B14F-4D97-AF65-F5344CB8AC3E}">
        <p14:creationId xmlns:p14="http://schemas.microsoft.com/office/powerpoint/2010/main" val="81964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35258523"/>
              </p:ext>
            </p:extLst>
          </p:nvPr>
        </p:nvGraphicFramePr>
        <p:xfrm>
          <a:off x="539552" y="188640"/>
          <a:ext cx="813690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73397198"/>
              </p:ext>
            </p:extLst>
          </p:nvPr>
        </p:nvGraphicFramePr>
        <p:xfrm>
          <a:off x="395536" y="1397000"/>
          <a:ext cx="828092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3568" y="6366520"/>
            <a:ext cx="24416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i="1" dirty="0" err="1"/>
              <a:t>Schindler</a:t>
            </a:r>
            <a:r>
              <a:rPr lang="hr-HR" sz="900" i="1" dirty="0"/>
              <a:t> AE. </a:t>
            </a:r>
            <a:r>
              <a:rPr lang="hr-HR" sz="900" i="1" dirty="0" err="1"/>
              <a:t>Eur</a:t>
            </a:r>
            <a:r>
              <a:rPr lang="hr-HR" sz="900" i="1" dirty="0"/>
              <a:t> J </a:t>
            </a:r>
            <a:r>
              <a:rPr lang="hr-HR" sz="900" i="1" dirty="0" err="1"/>
              <a:t>Obstet</a:t>
            </a:r>
            <a:r>
              <a:rPr lang="hr-HR" sz="900" i="1" dirty="0"/>
              <a:t> </a:t>
            </a:r>
            <a:r>
              <a:rPr lang="hr-HR" sz="900" i="1" dirty="0" err="1"/>
              <a:t>Gynecol</a:t>
            </a:r>
            <a:r>
              <a:rPr lang="hr-HR" sz="900" i="1" dirty="0"/>
              <a:t> </a:t>
            </a:r>
            <a:r>
              <a:rPr lang="hr-HR" sz="900" i="1" dirty="0" err="1"/>
              <a:t>Reprod</a:t>
            </a:r>
            <a:r>
              <a:rPr lang="hr-HR" sz="900" i="1" dirty="0"/>
              <a:t> </a:t>
            </a:r>
            <a:r>
              <a:rPr lang="hr-HR" sz="900" i="1" dirty="0" err="1"/>
              <a:t>Biol</a:t>
            </a:r>
            <a:r>
              <a:rPr lang="hr-HR" sz="900" i="1" dirty="0"/>
              <a:t> </a:t>
            </a:r>
            <a:r>
              <a:rPr lang="hr-HR" sz="900" i="1" dirty="0" smtClean="0"/>
              <a:t>2004</a:t>
            </a:r>
          </a:p>
        </p:txBody>
      </p:sp>
    </p:spTree>
    <p:extLst>
      <p:ext uri="{BB962C8B-B14F-4D97-AF65-F5344CB8AC3E}">
        <p14:creationId xmlns:p14="http://schemas.microsoft.com/office/powerpoint/2010/main" val="325413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05FECDD-2964-43E7-817D-4049DAA0B4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3-D_wood_block_with_texture_and_engraved_text</Template>
  <TotalTime>3239</TotalTime>
  <Words>1431</Words>
  <Application>Microsoft Office PowerPoint</Application>
  <PresentationFormat>On-screen Show (4:3)</PresentationFormat>
  <Paragraphs>326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2_Cliff</vt:lpstr>
      <vt:lpstr>1_Cliff</vt:lpstr>
      <vt:lpstr>Horizon</vt:lpstr>
      <vt:lpstr>1_Horizon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sunj</dc:creator>
  <cp:lastModifiedBy>sunj</cp:lastModifiedBy>
  <cp:revision>202</cp:revision>
  <dcterms:created xsi:type="dcterms:W3CDTF">2014-04-19T23:20:39Z</dcterms:created>
  <dcterms:modified xsi:type="dcterms:W3CDTF">2014-05-13T02:27:15Z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TC019192489991</vt:lpwstr>
  </property>
</Properties>
</file>